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134805010" r:id="rId2"/>
    <p:sldId id="485" r:id="rId3"/>
    <p:sldId id="2134805019" r:id="rId4"/>
    <p:sldId id="2134805028" r:id="rId5"/>
    <p:sldId id="2134805029" r:id="rId6"/>
    <p:sldId id="2134805035" r:id="rId7"/>
    <p:sldId id="2134805017" r:id="rId8"/>
    <p:sldId id="2134805018" r:id="rId9"/>
    <p:sldId id="2134805036" r:id="rId10"/>
    <p:sldId id="2134805020" r:id="rId11"/>
    <p:sldId id="2134805021" r:id="rId12"/>
    <p:sldId id="2134805024" r:id="rId13"/>
    <p:sldId id="2134805037" r:id="rId14"/>
    <p:sldId id="2134805038" r:id="rId15"/>
    <p:sldId id="2134805022" r:id="rId16"/>
    <p:sldId id="2134805023" r:id="rId17"/>
    <p:sldId id="2134805025" r:id="rId18"/>
    <p:sldId id="2134805026" r:id="rId19"/>
    <p:sldId id="2134805027" r:id="rId20"/>
    <p:sldId id="2134805039" r:id="rId21"/>
    <p:sldId id="2134805040" r:id="rId22"/>
    <p:sldId id="213480501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144">
          <p15:clr>
            <a:srgbClr val="A4A3A4"/>
          </p15:clr>
        </p15:guide>
        <p15:guide id="2" orient="horz" pos="3536">
          <p15:clr>
            <a:srgbClr val="A4A3A4"/>
          </p15:clr>
        </p15:guide>
        <p15:guide id="3" orient="horz" pos="1090">
          <p15:clr>
            <a:srgbClr val="A4A3A4"/>
          </p15:clr>
        </p15:guide>
        <p15:guide id="4" orient="horz" pos="1328">
          <p15:clr>
            <a:srgbClr val="A4A3A4"/>
          </p15:clr>
        </p15:guide>
        <p15:guide id="5" orient="horz" pos="2602">
          <p15:clr>
            <a:srgbClr val="A4A3A4"/>
          </p15:clr>
        </p15:guide>
        <p15:guide id="6" orient="horz" pos="333">
          <p15:clr>
            <a:srgbClr val="A4A3A4"/>
          </p15:clr>
        </p15:guide>
        <p15:guide id="7" orient="horz" pos="1033">
          <p15:clr>
            <a:srgbClr val="A4A3A4"/>
          </p15:clr>
        </p15:guide>
        <p15:guide id="8" orient="horz" pos="3966">
          <p15:clr>
            <a:srgbClr val="A4A3A4"/>
          </p15:clr>
        </p15:guide>
        <p15:guide id="9" orient="horz" pos="1278">
          <p15:clr>
            <a:srgbClr val="A4A3A4"/>
          </p15:clr>
        </p15:guide>
        <p15:guide id="10" orient="horz" pos="645">
          <p15:clr>
            <a:srgbClr val="A4A3A4"/>
          </p15:clr>
        </p15:guide>
        <p15:guide id="11" pos="7165">
          <p15:clr>
            <a:srgbClr val="A4A3A4"/>
          </p15:clr>
        </p15:guide>
        <p15:guide id="12" pos="52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/>
  <p:cmAuthor id="2" name="Microsoft Office User" initials="Office" lastIdx="32" clrIdx="1"/>
  <p:cmAuthor id="3" name="Joe App" initials="JA" lastIdx="4" clrIdx="2"/>
  <p:cmAuthor id="4" name="Howard Poston" initials="HP" lastIdx="10" clrIdx="3"/>
  <p:cmAuthor id="5" name="Joseph App" initials="JA" lastIdx="13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00000"/>
    <a:srgbClr val="8566AC"/>
    <a:srgbClr val="DA281C"/>
    <a:srgbClr val="F0F0F0"/>
    <a:srgbClr val="BFBFBF"/>
    <a:srgbClr val="E4E5E6"/>
    <a:srgbClr val="415152"/>
    <a:srgbClr val="223746"/>
    <a:srgbClr val="293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A5A34-0779-40AA-961C-79B10F81B364}" v="529" dt="2023-03-20T07:43:56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8" autoAdjust="0"/>
    <p:restoredTop sz="89043" autoAdjust="0"/>
  </p:normalViewPr>
  <p:slideViewPr>
    <p:cSldViewPr snapToGrid="0">
      <p:cViewPr>
        <p:scale>
          <a:sx n="125" d="100"/>
          <a:sy n="125" d="100"/>
        </p:scale>
        <p:origin x="90" y="-474"/>
      </p:cViewPr>
      <p:guideLst>
        <p:guide pos="6144"/>
        <p:guide orient="horz" pos="3536"/>
        <p:guide orient="horz" pos="1090"/>
        <p:guide orient="horz" pos="1328"/>
        <p:guide orient="horz" pos="2602"/>
        <p:guide orient="horz" pos="333"/>
        <p:guide orient="horz" pos="1033"/>
        <p:guide orient="horz" pos="3966"/>
        <p:guide orient="horz" pos="1278"/>
        <p:guide orient="horz" pos="645"/>
        <p:guide pos="7165"/>
        <p:guide pos="5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" userId="c0e2e032-9686-48fa-b377-de08f647159f" providerId="ADAL" clId="{B7123D21-B2D8-4AC8-9F02-B59C05E8690E}"/>
    <pc:docChg chg="undo custSel addSld delSld modSld sldOrd">
      <pc:chgData name="Joseph Ma" userId="c0e2e032-9686-48fa-b377-de08f647159f" providerId="ADAL" clId="{B7123D21-B2D8-4AC8-9F02-B59C05E8690E}" dt="2023-02-17T07:36:58.192" v="97" actId="2696"/>
      <pc:docMkLst>
        <pc:docMk/>
      </pc:docMkLst>
      <pc:sldChg chg="add">
        <pc:chgData name="Joseph Ma" userId="c0e2e032-9686-48fa-b377-de08f647159f" providerId="ADAL" clId="{B7123D21-B2D8-4AC8-9F02-B59C05E8690E}" dt="2023-02-08T08:31:11.691" v="93"/>
        <pc:sldMkLst>
          <pc:docMk/>
          <pc:sldMk cId="952193061" sldId="397"/>
        </pc:sldMkLst>
      </pc:sldChg>
      <pc:sldChg chg="delSp modSp add mod">
        <pc:chgData name="Joseph Ma" userId="c0e2e032-9686-48fa-b377-de08f647159f" providerId="ADAL" clId="{B7123D21-B2D8-4AC8-9F02-B59C05E8690E}" dt="2023-02-03T01:56:53.435" v="88" actId="478"/>
        <pc:sldMkLst>
          <pc:docMk/>
          <pc:sldMk cId="3383972191" sldId="2076136948"/>
        </pc:sldMkLst>
        <pc:spChg chg="mod">
          <ac:chgData name="Joseph Ma" userId="c0e2e032-9686-48fa-b377-de08f647159f" providerId="ADAL" clId="{B7123D21-B2D8-4AC8-9F02-B59C05E8690E}" dt="2023-02-03T01:56:51.003" v="87" actId="20577"/>
          <ac:spMkLst>
            <pc:docMk/>
            <pc:sldMk cId="3383972191" sldId="2076136948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53.435" v="88" actId="478"/>
          <ac:picMkLst>
            <pc:docMk/>
            <pc:sldMk cId="3383972191" sldId="2076136948"/>
            <ac:picMk id="2" creationId="{00000000-0000-0000-0000-000000000000}"/>
          </ac:picMkLst>
        </pc:picChg>
      </pc:sldChg>
      <pc:sldChg chg="delSp modSp add mod">
        <pc:chgData name="Joseph Ma" userId="c0e2e032-9686-48fa-b377-de08f647159f" providerId="ADAL" clId="{B7123D21-B2D8-4AC8-9F02-B59C05E8690E}" dt="2023-02-03T01:56:47.019" v="83" actId="478"/>
        <pc:sldMkLst>
          <pc:docMk/>
          <pc:sldMk cId="2733881819" sldId="2076136949"/>
        </pc:sldMkLst>
        <pc:spChg chg="mod">
          <ac:chgData name="Joseph Ma" userId="c0e2e032-9686-48fa-b377-de08f647159f" providerId="ADAL" clId="{B7123D21-B2D8-4AC8-9F02-B59C05E8690E}" dt="2023-02-03T01:56:43.384" v="82" actId="20577"/>
          <ac:spMkLst>
            <pc:docMk/>
            <pc:sldMk cId="2733881819" sldId="2076136949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47.019" v="83" actId="478"/>
          <ac:picMkLst>
            <pc:docMk/>
            <pc:sldMk cId="2733881819" sldId="2076136949"/>
            <ac:picMk id="8" creationId="{00000000-0000-0000-0000-000000000000}"/>
          </ac:picMkLst>
        </pc:picChg>
      </pc:sldChg>
      <pc:sldChg chg="del">
        <pc:chgData name="Joseph Ma" userId="c0e2e032-9686-48fa-b377-de08f647159f" providerId="ADAL" clId="{B7123D21-B2D8-4AC8-9F02-B59C05E8690E}" dt="2023-02-02T18:02:25.682" v="11" actId="47"/>
        <pc:sldMkLst>
          <pc:docMk/>
          <pc:sldMk cId="2681755261" sldId="2076137516"/>
        </pc:sldMkLst>
      </pc:sldChg>
      <pc:sldChg chg="add del">
        <pc:chgData name="Joseph Ma" userId="c0e2e032-9686-48fa-b377-de08f647159f" providerId="ADAL" clId="{B7123D21-B2D8-4AC8-9F02-B59C05E8690E}" dt="2023-02-02T18:10:13.031" v="18" actId="2696"/>
        <pc:sldMkLst>
          <pc:docMk/>
          <pc:sldMk cId="1824620825" sldId="2076137593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3532565907" sldId="2076137593"/>
        </pc:sldMkLst>
      </pc:sldChg>
      <pc:sldChg chg="del">
        <pc:chgData name="Joseph Ma" userId="c0e2e032-9686-48fa-b377-de08f647159f" providerId="ADAL" clId="{B7123D21-B2D8-4AC8-9F02-B59C05E8690E}" dt="2023-02-02T17:54:33.832" v="1" actId="47"/>
        <pc:sldMkLst>
          <pc:docMk/>
          <pc:sldMk cId="4029298066" sldId="2076137602"/>
        </pc:sldMkLst>
      </pc:sldChg>
      <pc:sldChg chg="del">
        <pc:chgData name="Joseph Ma" userId="c0e2e032-9686-48fa-b377-de08f647159f" providerId="ADAL" clId="{B7123D21-B2D8-4AC8-9F02-B59C05E8690E}" dt="2023-02-02T17:54:55.881" v="4" actId="47"/>
        <pc:sldMkLst>
          <pc:docMk/>
          <pc:sldMk cId="2250813104" sldId="2076137604"/>
        </pc:sldMkLst>
      </pc:sldChg>
      <pc:sldChg chg="del ord">
        <pc:chgData name="Joseph Ma" userId="c0e2e032-9686-48fa-b377-de08f647159f" providerId="ADAL" clId="{B7123D21-B2D8-4AC8-9F02-B59C05E8690E}" dt="2023-02-02T18:12:35.158" v="44" actId="47"/>
        <pc:sldMkLst>
          <pc:docMk/>
          <pc:sldMk cId="1603847098" sldId="2076137613"/>
        </pc:sldMkLst>
      </pc:sldChg>
      <pc:sldChg chg="add">
        <pc:chgData name="Joseph Ma" userId="c0e2e032-9686-48fa-b377-de08f647159f" providerId="ADAL" clId="{B7123D21-B2D8-4AC8-9F02-B59C05E8690E}" dt="2023-02-02T18:19:21.734" v="65"/>
        <pc:sldMkLst>
          <pc:docMk/>
          <pc:sldMk cId="2676949086" sldId="2076138126"/>
        </pc:sldMkLst>
      </pc:sldChg>
      <pc:sldChg chg="add del">
        <pc:chgData name="Joseph Ma" userId="c0e2e032-9686-48fa-b377-de08f647159f" providerId="ADAL" clId="{B7123D21-B2D8-4AC8-9F02-B59C05E8690E}" dt="2023-02-02T17:55:26.182" v="7" actId="47"/>
        <pc:sldMkLst>
          <pc:docMk/>
          <pc:sldMk cId="1879923801" sldId="2076138350"/>
        </pc:sldMkLst>
      </pc:sldChg>
      <pc:sldChg chg="add del">
        <pc:chgData name="Joseph Ma" userId="c0e2e032-9686-48fa-b377-de08f647159f" providerId="ADAL" clId="{B7123D21-B2D8-4AC8-9F02-B59C05E8690E}" dt="2023-02-08T08:30:51.763" v="91" actId="47"/>
        <pc:sldMkLst>
          <pc:docMk/>
          <pc:sldMk cId="2391151449" sldId="2076138545"/>
        </pc:sldMkLst>
      </pc:sldChg>
      <pc:sldChg chg="add del">
        <pc:chgData name="Joseph Ma" userId="c0e2e032-9686-48fa-b377-de08f647159f" providerId="ADAL" clId="{B7123D21-B2D8-4AC8-9F02-B59C05E8690E}" dt="2023-02-08T08:30:43.612" v="89" actId="47"/>
        <pc:sldMkLst>
          <pc:docMk/>
          <pc:sldMk cId="2265735666" sldId="2134803547"/>
        </pc:sldMkLst>
      </pc:sldChg>
      <pc:sldChg chg="add del">
        <pc:chgData name="Joseph Ma" userId="c0e2e032-9686-48fa-b377-de08f647159f" providerId="ADAL" clId="{B7123D21-B2D8-4AC8-9F02-B59C05E8690E}" dt="2023-02-08T08:31:13.647" v="94" actId="47"/>
        <pc:sldMkLst>
          <pc:docMk/>
          <pc:sldMk cId="1496270770" sldId="2134803548"/>
        </pc:sldMkLst>
      </pc:sldChg>
      <pc:sldChg chg="add">
        <pc:chgData name="Joseph Ma" userId="c0e2e032-9686-48fa-b377-de08f647159f" providerId="ADAL" clId="{B7123D21-B2D8-4AC8-9F02-B59C05E8690E}" dt="2023-02-02T18:10:04.225" v="17"/>
        <pc:sldMkLst>
          <pc:docMk/>
          <pc:sldMk cId="3809702971" sldId="2134805005"/>
        </pc:sldMkLst>
      </pc:sldChg>
      <pc:sldChg chg="del">
        <pc:chgData name="Joseph Ma" userId="c0e2e032-9686-48fa-b377-de08f647159f" providerId="ADAL" clId="{B7123D21-B2D8-4AC8-9F02-B59C05E8690E}" dt="2023-02-02T18:09:59.346" v="16" actId="2696"/>
        <pc:sldMkLst>
          <pc:docMk/>
          <pc:sldMk cId="3887460588" sldId="2134805005"/>
        </pc:sldMkLst>
      </pc:sldChg>
      <pc:sldChg chg="modSp mod">
        <pc:chgData name="Joseph Ma" userId="c0e2e032-9686-48fa-b377-de08f647159f" providerId="ADAL" clId="{B7123D21-B2D8-4AC8-9F02-B59C05E8690E}" dt="2023-02-03T01:52:29.026" v="80" actId="20577"/>
        <pc:sldMkLst>
          <pc:docMk/>
          <pc:sldMk cId="713288064" sldId="2134805010"/>
        </pc:sldMkLst>
        <pc:spChg chg="mod">
          <ac:chgData name="Joseph Ma" userId="c0e2e032-9686-48fa-b377-de08f647159f" providerId="ADAL" clId="{B7123D21-B2D8-4AC8-9F02-B59C05E8690E}" dt="2023-02-03T01:52:29.026" v="80" actId="20577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Joseph Ma" userId="c0e2e032-9686-48fa-b377-de08f647159f" providerId="ADAL" clId="{B7123D21-B2D8-4AC8-9F02-B59C05E8690E}" dt="2023-02-02T18:10:13.031" v="18" actId="2696"/>
        <pc:sldMkLst>
          <pc:docMk/>
          <pc:sldMk cId="838071589" sldId="2134805016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2463291312" sldId="2134805016"/>
        </pc:sldMkLst>
      </pc:sldChg>
      <pc:sldChg chg="del">
        <pc:chgData name="Joseph Ma" userId="c0e2e032-9686-48fa-b377-de08f647159f" providerId="ADAL" clId="{B7123D21-B2D8-4AC8-9F02-B59C05E8690E}" dt="2023-02-02T18:02:57.728" v="14" actId="47"/>
        <pc:sldMkLst>
          <pc:docMk/>
          <pc:sldMk cId="1137958738" sldId="2134805017"/>
        </pc:sldMkLst>
      </pc:sldChg>
      <pc:sldChg chg="del">
        <pc:chgData name="Joseph Ma" userId="c0e2e032-9686-48fa-b377-de08f647159f" providerId="ADAL" clId="{B7123D21-B2D8-4AC8-9F02-B59C05E8690E}" dt="2023-02-17T07:36:58.192" v="97" actId="2696"/>
        <pc:sldMkLst>
          <pc:docMk/>
          <pc:sldMk cId="1579755356" sldId="2134805018"/>
        </pc:sldMkLst>
      </pc:sldChg>
      <pc:sldChg chg="del">
        <pc:chgData name="Joseph Ma" userId="c0e2e032-9686-48fa-b377-de08f647159f" providerId="ADAL" clId="{B7123D21-B2D8-4AC8-9F02-B59C05E8690E}" dt="2023-02-02T18:02:32.456" v="12" actId="2696"/>
        <pc:sldMkLst>
          <pc:docMk/>
          <pc:sldMk cId="679649254" sldId="2134805020"/>
        </pc:sldMkLst>
      </pc:sldChg>
      <pc:sldChg chg="modSp add mod ord">
        <pc:chgData name="Joseph Ma" userId="c0e2e032-9686-48fa-b377-de08f647159f" providerId="ADAL" clId="{B7123D21-B2D8-4AC8-9F02-B59C05E8690E}" dt="2023-02-02T18:11:19.793" v="37" actId="20577"/>
        <pc:sldMkLst>
          <pc:docMk/>
          <pc:sldMk cId="3983334237" sldId="2134805020"/>
        </pc:sldMkLst>
        <pc:spChg chg="mod">
          <ac:chgData name="Joseph Ma" userId="c0e2e032-9686-48fa-b377-de08f647159f" providerId="ADAL" clId="{B7123D21-B2D8-4AC8-9F02-B59C05E8690E}" dt="2023-02-02T18:11:19.793" v="37" actId="20577"/>
          <ac:spMkLst>
            <pc:docMk/>
            <pc:sldMk cId="3983334237" sldId="2134805020"/>
            <ac:spMk id="4" creationId="{685DF1CF-EE94-8F46-9F97-597FA053F55D}"/>
          </ac:spMkLst>
        </pc:spChg>
      </pc:sldChg>
      <pc:sldChg chg="ord">
        <pc:chgData name="Joseph Ma" userId="c0e2e032-9686-48fa-b377-de08f647159f" providerId="ADAL" clId="{B7123D21-B2D8-4AC8-9F02-B59C05E8690E}" dt="2023-02-02T18:11:45.592" v="39"/>
        <pc:sldMkLst>
          <pc:docMk/>
          <pc:sldMk cId="3785387955" sldId="2134805022"/>
        </pc:sldMkLst>
      </pc:sldChg>
      <pc:sldChg chg="add del">
        <pc:chgData name="Joseph Ma" userId="c0e2e032-9686-48fa-b377-de08f647159f" providerId="ADAL" clId="{B7123D21-B2D8-4AC8-9F02-B59C05E8690E}" dt="2023-02-02T18:01:47.625" v="9" actId="2696"/>
        <pc:sldMkLst>
          <pc:docMk/>
          <pc:sldMk cId="3027538781" sldId="2134805027"/>
        </pc:sldMkLst>
      </pc:sldChg>
      <pc:sldChg chg="add del ord">
        <pc:chgData name="Joseph Ma" userId="c0e2e032-9686-48fa-b377-de08f647159f" providerId="ADAL" clId="{B7123D21-B2D8-4AC8-9F02-B59C05E8690E}" dt="2023-02-02T18:19:19.763" v="64" actId="47"/>
        <pc:sldMkLst>
          <pc:docMk/>
          <pc:sldMk cId="3156558587" sldId="2134805027"/>
        </pc:sldMkLst>
      </pc:sldChg>
      <pc:sldChg chg="add del">
        <pc:chgData name="Joseph Ma" userId="c0e2e032-9686-48fa-b377-de08f647159f" providerId="ADAL" clId="{B7123D21-B2D8-4AC8-9F02-B59C05E8690E}" dt="2023-02-02T18:12:30.450" v="42" actId="2696"/>
        <pc:sldMkLst>
          <pc:docMk/>
          <pc:sldMk cId="3713866516" sldId="2134805027"/>
        </pc:sldMkLst>
      </pc:sldChg>
      <pc:sldChg chg="addSp delSp modSp add mod">
        <pc:chgData name="Joseph Ma" userId="c0e2e032-9686-48fa-b377-de08f647159f" providerId="ADAL" clId="{B7123D21-B2D8-4AC8-9F02-B59C05E8690E}" dt="2023-02-02T18:16:32.088" v="63" actId="1076"/>
        <pc:sldMkLst>
          <pc:docMk/>
          <pc:sldMk cId="344623719" sldId="2134805028"/>
        </pc:sldMkLst>
        <pc:spChg chg="del">
          <ac:chgData name="Joseph Ma" userId="c0e2e032-9686-48fa-b377-de08f647159f" providerId="ADAL" clId="{B7123D21-B2D8-4AC8-9F02-B59C05E8690E}" dt="2023-02-02T18:14:23.085" v="50" actId="478"/>
          <ac:spMkLst>
            <pc:docMk/>
            <pc:sldMk cId="344623719" sldId="2134805028"/>
            <ac:spMk id="4" creationId="{1D08D361-D5AF-8347-8337-9955F10A06C9}"/>
          </ac:spMkLst>
        </pc:spChg>
        <pc:spChg chg="add del mod">
          <ac:chgData name="Joseph Ma" userId="c0e2e032-9686-48fa-b377-de08f647159f" providerId="ADAL" clId="{B7123D21-B2D8-4AC8-9F02-B59C05E8690E}" dt="2023-02-02T18:14:25.696" v="51" actId="478"/>
          <ac:spMkLst>
            <pc:docMk/>
            <pc:sldMk cId="344623719" sldId="2134805028"/>
            <ac:spMk id="5" creationId="{4B0FA514-B9C1-91A5-5D75-91C9602E069B}"/>
          </ac:spMkLst>
        </pc:spChg>
        <pc:graphicFrameChg chg="add mod">
          <ac:chgData name="Joseph Ma" userId="c0e2e032-9686-48fa-b377-de08f647159f" providerId="ADAL" clId="{B7123D21-B2D8-4AC8-9F02-B59C05E8690E}" dt="2023-02-02T18:16:32.088" v="63" actId="1076"/>
          <ac:graphicFrameMkLst>
            <pc:docMk/>
            <pc:sldMk cId="344623719" sldId="2134805028"/>
            <ac:graphicFrameMk id="8" creationId="{0BADEE76-757A-65D6-8ACD-75949747C3AC}"/>
          </ac:graphicFrameMkLst>
        </pc:graphicFrameChg>
        <pc:picChg chg="add mod">
          <ac:chgData name="Joseph Ma" userId="c0e2e032-9686-48fa-b377-de08f647159f" providerId="ADAL" clId="{B7123D21-B2D8-4AC8-9F02-B59C05E8690E}" dt="2023-02-02T18:16:29.429" v="62" actId="1076"/>
          <ac:picMkLst>
            <pc:docMk/>
            <pc:sldMk cId="344623719" sldId="2134805028"/>
            <ac:picMk id="7" creationId="{27B62BE8-5AB5-C2D2-FBC6-33C514CA3731}"/>
          </ac:picMkLst>
        </pc:picChg>
      </pc:sldChg>
      <pc:sldChg chg="new del">
        <pc:chgData name="Joseph Ma" userId="c0e2e032-9686-48fa-b377-de08f647159f" providerId="ADAL" clId="{B7123D21-B2D8-4AC8-9F02-B59C05E8690E}" dt="2023-02-02T18:14:15.541" v="48" actId="680"/>
        <pc:sldMkLst>
          <pc:docMk/>
          <pc:sldMk cId="2579582618" sldId="2134805028"/>
        </pc:sldMkLst>
      </pc:sldChg>
      <pc:sldChg chg="add del">
        <pc:chgData name="Joseph Ma" userId="c0e2e032-9686-48fa-b377-de08f647159f" providerId="ADAL" clId="{B7123D21-B2D8-4AC8-9F02-B59C05E8690E}" dt="2023-02-02T18:14:27.576" v="53"/>
        <pc:sldMkLst>
          <pc:docMk/>
          <pc:sldMk cId="1547184606" sldId="2134805029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1652818072" sldId="2147470786"/>
        </pc:sldMkLst>
      </pc:sldChg>
      <pc:sldChg chg="add">
        <pc:chgData name="Joseph Ma" userId="c0e2e032-9686-48fa-b377-de08f647159f" providerId="ADAL" clId="{B7123D21-B2D8-4AC8-9F02-B59C05E8690E}" dt="2023-02-08T08:31:04.543" v="92"/>
        <pc:sldMkLst>
          <pc:docMk/>
          <pc:sldMk cId="2134118240" sldId="2147470800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3902344832" sldId="2147470811"/>
        </pc:sldMkLst>
      </pc:sldChg>
      <pc:sldChg chg="add">
        <pc:chgData name="Joseph Ma" userId="c0e2e032-9686-48fa-b377-de08f647159f" providerId="ADAL" clId="{B7123D21-B2D8-4AC8-9F02-B59C05E8690E}" dt="2023-02-08T08:31:36.582" v="95"/>
        <pc:sldMkLst>
          <pc:docMk/>
          <pc:sldMk cId="3610611301" sldId="2147470820"/>
        </pc:sldMkLst>
      </pc:sldChg>
      <pc:sldChg chg="add">
        <pc:chgData name="Joseph Ma" userId="c0e2e032-9686-48fa-b377-de08f647159f" providerId="ADAL" clId="{B7123D21-B2D8-4AC8-9F02-B59C05E8690E}" dt="2023-02-08T08:32:19.763" v="96"/>
        <pc:sldMkLst>
          <pc:docMk/>
          <pc:sldMk cId="3131699069" sldId="2147470821"/>
        </pc:sldMkLst>
      </pc:sldChg>
    </pc:docChg>
  </pc:docChgLst>
  <pc:docChgLst>
    <pc:chgData name="Gang Liu" userId="c4dd85b7-3634-4bda-801b-46e8dbbd0b49" providerId="ADAL" clId="{6A8D2F46-E341-4F51-BA16-EB5762B27F0A}"/>
    <pc:docChg chg="modSld sldOrd">
      <pc:chgData name="Gang Liu" userId="c4dd85b7-3634-4bda-801b-46e8dbbd0b49" providerId="ADAL" clId="{6A8D2F46-E341-4F51-BA16-EB5762B27F0A}" dt="2023-02-18T02:03:12.743" v="1"/>
      <pc:docMkLst>
        <pc:docMk/>
      </pc:docMkLst>
      <pc:sldChg chg="ord">
        <pc:chgData name="Gang Liu" userId="c4dd85b7-3634-4bda-801b-46e8dbbd0b49" providerId="ADAL" clId="{6A8D2F46-E341-4F51-BA16-EB5762B27F0A}" dt="2023-02-18T02:03:12.743" v="1"/>
        <pc:sldMkLst>
          <pc:docMk/>
          <pc:sldMk cId="3131699069" sldId="2147470821"/>
        </pc:sldMkLst>
      </pc:sldChg>
    </pc:docChg>
  </pc:docChgLst>
  <pc:docChgLst>
    <pc:chgData name="Joseph Ma" userId="c0e2e032-9686-48fa-b377-de08f647159f" providerId="ADAL" clId="{C52B0BD8-EA9D-4ADF-97B3-B8E9332CFC60}"/>
    <pc:docChg chg="modSld sldOrd">
      <pc:chgData name="Joseph Ma" userId="c0e2e032-9686-48fa-b377-de08f647159f" providerId="ADAL" clId="{C52B0BD8-EA9D-4ADF-97B3-B8E9332CFC60}" dt="2022-11-03T11:59:20.840" v="2"/>
      <pc:docMkLst>
        <pc:docMk/>
      </pc:docMkLst>
      <pc:sldChg chg="modSp mod">
        <pc:chgData name="Joseph Ma" userId="c0e2e032-9686-48fa-b377-de08f647159f" providerId="ADAL" clId="{C52B0BD8-EA9D-4ADF-97B3-B8E9332CFC60}" dt="2022-11-03T11:59:12.323" v="0"/>
        <pc:sldMkLst>
          <pc:docMk/>
          <pc:sldMk cId="713288064" sldId="2134805010"/>
        </pc:sldMkLst>
        <pc:spChg chg="mod">
          <ac:chgData name="Joseph Ma" userId="c0e2e032-9686-48fa-b377-de08f647159f" providerId="ADAL" clId="{C52B0BD8-EA9D-4ADF-97B3-B8E9332CFC60}" dt="2022-11-03T11:59:12.323" v="0"/>
          <ac:spMkLst>
            <pc:docMk/>
            <pc:sldMk cId="713288064" sldId="2134805010"/>
            <ac:spMk id="5" creationId="{7826B4A3-52EB-5771-217F-C5C48325D56B}"/>
          </ac:spMkLst>
        </pc:spChg>
      </pc:sldChg>
      <pc:sldChg chg="ord">
        <pc:chgData name="Joseph Ma" userId="c0e2e032-9686-48fa-b377-de08f647159f" providerId="ADAL" clId="{C52B0BD8-EA9D-4ADF-97B3-B8E9332CFC60}" dt="2022-11-03T11:59:20.840" v="2"/>
        <pc:sldMkLst>
          <pc:docMk/>
          <pc:sldMk cId="2672749860" sldId="2134805014"/>
        </pc:sldMkLst>
      </pc:sldChg>
    </pc:docChg>
  </pc:docChgLst>
  <pc:docChgLst>
    <pc:chgData name="Gang Liu" userId="c4dd85b7-3634-4bda-801b-46e8dbbd0b49" providerId="ADAL" clId="{8FC5F3BC-109C-474A-8400-991F68EB9C9E}"/>
    <pc:docChg chg="undo redo custSel addSld delSld modSld sldOrd modShowInfo">
      <pc:chgData name="Gang Liu" userId="c4dd85b7-3634-4bda-801b-46e8dbbd0b49" providerId="ADAL" clId="{8FC5F3BC-109C-474A-8400-991F68EB9C9E}" dt="2023-02-24T05:18:10.805" v="1189" actId="1076"/>
      <pc:docMkLst>
        <pc:docMk/>
      </pc:docMkLst>
      <pc:sldChg chg="addSp delSp modSp add mod">
        <pc:chgData name="Gang Liu" userId="c4dd85b7-3634-4bda-801b-46e8dbbd0b49" providerId="ADAL" clId="{8FC5F3BC-109C-474A-8400-991F68EB9C9E}" dt="2023-02-24T04:39:34.264" v="445" actId="20577"/>
        <pc:sldMkLst>
          <pc:docMk/>
          <pc:sldMk cId="2159283006" sldId="262"/>
        </pc:sldMkLst>
        <pc:spChg chg="mod">
          <ac:chgData name="Gang Liu" userId="c4dd85b7-3634-4bda-801b-46e8dbbd0b49" providerId="ADAL" clId="{8FC5F3BC-109C-474A-8400-991F68EB9C9E}" dt="2023-02-24T04:39:34.264" v="445" actId="20577"/>
          <ac:spMkLst>
            <pc:docMk/>
            <pc:sldMk cId="2159283006" sldId="262"/>
            <ac:spMk id="2" creationId="{6FF084A3-99D6-4DF8-B04A-2075AD31B3E0}"/>
          </ac:spMkLst>
        </pc:spChg>
        <pc:spChg chg="del">
          <ac:chgData name="Gang Liu" userId="c4dd85b7-3634-4bda-801b-46e8dbbd0b49" providerId="ADAL" clId="{8FC5F3BC-109C-474A-8400-991F68EB9C9E}" dt="2023-02-24T04:35:21.256" v="148" actId="478"/>
          <ac:spMkLst>
            <pc:docMk/>
            <pc:sldMk cId="2159283006" sldId="262"/>
            <ac:spMk id="3" creationId="{EB187958-ED21-4427-8011-89992117BFEB}"/>
          </ac:spMkLst>
        </pc:spChg>
        <pc:spChg chg="add del mod">
          <ac:chgData name="Gang Liu" userId="c4dd85b7-3634-4bda-801b-46e8dbbd0b49" providerId="ADAL" clId="{8FC5F3BC-109C-474A-8400-991F68EB9C9E}" dt="2023-02-24T04:35:23.851" v="149" actId="478"/>
          <ac:spMkLst>
            <pc:docMk/>
            <pc:sldMk cId="2159283006" sldId="262"/>
            <ac:spMk id="5" creationId="{97437841-DAC3-7C80-B4F5-DFAB75220D8F}"/>
          </ac:spMkLst>
        </pc:spChg>
      </pc:sldChg>
      <pc:sldChg chg="addSp delSp modSp add mod delAnim">
        <pc:chgData name="Gang Liu" userId="c4dd85b7-3634-4bda-801b-46e8dbbd0b49" providerId="ADAL" clId="{8FC5F3BC-109C-474A-8400-991F68EB9C9E}" dt="2023-02-24T05:04:47.496" v="896" actId="1076"/>
        <pc:sldMkLst>
          <pc:docMk/>
          <pc:sldMk cId="889671449" sldId="484"/>
        </pc:sldMkLst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39" creationId="{7BA7A840-284D-C7F8-A826-15C9A00F39CC}"/>
          </ac:spMkLst>
        </pc:spChg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40" creationId="{E4D0AA05-B332-9099-6159-56275538C5A2}"/>
          </ac:spMkLst>
        </pc:spChg>
        <pc:picChg chg="add mod">
          <ac:chgData name="Gang Liu" userId="c4dd85b7-3634-4bda-801b-46e8dbbd0b49" providerId="ADAL" clId="{8FC5F3BC-109C-474A-8400-991F68EB9C9E}" dt="2023-02-24T05:04:47.496" v="896" actId="1076"/>
          <ac:picMkLst>
            <pc:docMk/>
            <pc:sldMk cId="889671449" sldId="484"/>
            <ac:picMk id="2" creationId="{D3CEC9F3-88C5-0F54-B461-FCB89FDF54E0}"/>
          </ac:picMkLst>
        </pc:picChg>
        <pc:picChg chg="del">
          <ac:chgData name="Gang Liu" userId="c4dd85b7-3634-4bda-801b-46e8dbbd0b49" providerId="ADAL" clId="{8FC5F3BC-109C-474A-8400-991F68EB9C9E}" dt="2023-02-24T05:04:42.968" v="894" actId="478"/>
          <ac:picMkLst>
            <pc:docMk/>
            <pc:sldMk cId="889671449" sldId="484"/>
            <ac:picMk id="10" creationId="{A56339C8-D664-2D9A-6387-E413AEE4494B}"/>
          </ac:picMkLst>
        </pc:pic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87" creationId="{2DA3651C-36C4-076E-09BB-05FC253420F6}"/>
          </ac:cxnSpMkLst>
        </pc:cxn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95" creationId="{7EE189F1-9AC7-6DC4-CFDE-E92845E494EE}"/>
          </ac:cxnSpMkLst>
        </pc:cxnChg>
      </pc:sldChg>
      <pc:sldChg chg="modSp add mod modAnim">
        <pc:chgData name="Gang Liu" userId="c4dd85b7-3634-4bda-801b-46e8dbbd0b49" providerId="ADAL" clId="{8FC5F3BC-109C-474A-8400-991F68EB9C9E}" dt="2023-02-24T05:06:24.616" v="908" actId="1037"/>
        <pc:sldMkLst>
          <pc:docMk/>
          <pc:sldMk cId="1840217378" sldId="485"/>
        </pc:sldMkLst>
        <pc:spChg chg="mod">
          <ac:chgData name="Gang Liu" userId="c4dd85b7-3634-4bda-801b-46e8dbbd0b49" providerId="ADAL" clId="{8FC5F3BC-109C-474A-8400-991F68EB9C9E}" dt="2023-02-24T05:06:21.218" v="907" actId="1076"/>
          <ac:spMkLst>
            <pc:docMk/>
            <pc:sldMk cId="1840217378" sldId="485"/>
            <ac:spMk id="114" creationId="{EC7F045D-0EF2-8CF4-B7ED-216164BEA940}"/>
          </ac:spMkLst>
        </pc:spChg>
        <pc:spChg chg="mod">
          <ac:chgData name="Gang Liu" userId="c4dd85b7-3634-4bda-801b-46e8dbbd0b49" providerId="ADAL" clId="{8FC5F3BC-109C-474A-8400-991F68EB9C9E}" dt="2023-02-24T05:06:24.616" v="908" actId="1037"/>
          <ac:spMkLst>
            <pc:docMk/>
            <pc:sldMk cId="1840217378" sldId="485"/>
            <ac:spMk id="115" creationId="{038B24A1-0C0F-57E8-3588-68940DC9C1E3}"/>
          </ac:spMkLst>
        </pc:spChg>
        <pc:spChg chg="mod">
          <ac:chgData name="Gang Liu" userId="c4dd85b7-3634-4bda-801b-46e8dbbd0b49" providerId="ADAL" clId="{8FC5F3BC-109C-474A-8400-991F68EB9C9E}" dt="2023-02-24T04:14:46.971" v="75" actId="207"/>
          <ac:spMkLst>
            <pc:docMk/>
            <pc:sldMk cId="1840217378" sldId="485"/>
            <ac:spMk id="155" creationId="{FEEAF8D6-67EC-7ECD-3571-78B00F349325}"/>
          </ac:spMkLst>
        </pc:spChg>
        <pc:cxnChg chg="mod">
          <ac:chgData name="Gang Liu" userId="c4dd85b7-3634-4bda-801b-46e8dbbd0b49" providerId="ADAL" clId="{8FC5F3BC-109C-474A-8400-991F68EB9C9E}" dt="2023-02-24T05:05:17.504" v="897" actId="10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modSp add mod">
        <pc:chgData name="Gang Liu" userId="c4dd85b7-3634-4bda-801b-46e8dbbd0b49" providerId="ADAL" clId="{8FC5F3BC-109C-474A-8400-991F68EB9C9E}" dt="2023-02-24T05:07:10.920" v="912" actId="113"/>
        <pc:sldMkLst>
          <pc:docMk/>
          <pc:sldMk cId="2302082457" sldId="486"/>
        </pc:sldMkLst>
        <pc:graphicFrameChg chg="mod modGraphic">
          <ac:chgData name="Gang Liu" userId="c4dd85b7-3634-4bda-801b-46e8dbbd0b49" providerId="ADAL" clId="{8FC5F3BC-109C-474A-8400-991F68EB9C9E}" dt="2023-02-24T05:07:10.920" v="912" actId="113"/>
          <ac:graphicFrameMkLst>
            <pc:docMk/>
            <pc:sldMk cId="2302082457" sldId="486"/>
            <ac:graphicFrameMk id="2" creationId="{BCFEBB2A-7D72-E411-39FD-7B6B3B733B6D}"/>
          </ac:graphicFrameMkLst>
        </pc:graphicFrameChg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3466289943" sldId="487"/>
        </pc:sldMkLst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401462220" sldId="488"/>
        </pc:sldMkLst>
      </pc:sldChg>
      <pc:sldChg chg="del">
        <pc:chgData name="Gang Liu" userId="c4dd85b7-3634-4bda-801b-46e8dbbd0b49" providerId="ADAL" clId="{8FC5F3BC-109C-474A-8400-991F68EB9C9E}" dt="2023-02-24T03:59:35.905" v="37" actId="2696"/>
        <pc:sldMkLst>
          <pc:docMk/>
          <pc:sldMk cId="2240652463" sldId="3211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96345754" sldId="207613685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571169296" sldId="2076136859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881529199" sldId="2076136860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8FC5F3BC-109C-474A-8400-991F68EB9C9E}" dt="2023-02-24T04:00:06.388" v="39" actId="2696"/>
        <pc:sldMkLst>
          <pc:docMk/>
          <pc:sldMk cId="3383972191" sldId="2076136948"/>
        </pc:sldMkLst>
      </pc:sldChg>
      <pc:sldChg chg="del ord">
        <pc:chgData name="Gang Liu" userId="c4dd85b7-3634-4bda-801b-46e8dbbd0b49" providerId="ADAL" clId="{8FC5F3BC-109C-474A-8400-991F68EB9C9E}" dt="2023-02-24T04:06:14.406" v="42" actId="2696"/>
        <pc:sldMkLst>
          <pc:docMk/>
          <pc:sldMk cId="2733881819" sldId="2076136949"/>
        </pc:sldMkLst>
      </pc:sldChg>
      <pc:sldChg chg="add">
        <pc:chgData name="Gang Liu" userId="c4dd85b7-3634-4bda-801b-46e8dbbd0b49" providerId="ADAL" clId="{8FC5F3BC-109C-474A-8400-991F68EB9C9E}" dt="2023-02-24T04:12:39.252" v="65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8FC5F3BC-109C-474A-8400-991F68EB9C9E}" dt="2023-02-24T03:57:55.519" v="36" actId="2696"/>
        <pc:sldMkLst>
          <pc:docMk/>
          <pc:sldMk cId="3532565907" sldId="2076137593"/>
        </pc:sldMkLst>
      </pc:sldChg>
      <pc:sldChg chg="addSp delSp modSp add mod">
        <pc:chgData name="Gang Liu" userId="c4dd85b7-3634-4bda-801b-46e8dbbd0b49" providerId="ADAL" clId="{8FC5F3BC-109C-474A-8400-991F68EB9C9E}" dt="2023-02-24T04:28:52.386" v="144" actId="478"/>
        <pc:sldMkLst>
          <pc:docMk/>
          <pc:sldMk cId="3803288117" sldId="2076137970"/>
        </pc:sldMkLst>
        <pc:spChg chg="mod">
          <ac:chgData name="Gang Liu" userId="c4dd85b7-3634-4bda-801b-46e8dbbd0b49" providerId="ADAL" clId="{8FC5F3BC-109C-474A-8400-991F68EB9C9E}" dt="2023-02-24T04:24:45.698" v="92" actId="20577"/>
          <ac:spMkLst>
            <pc:docMk/>
            <pc:sldMk cId="3803288117" sldId="2076137970"/>
            <ac:spMk id="3" creationId="{E30E9BBA-F210-7C43-AE8D-760F84229829}"/>
          </ac:spMkLst>
        </pc:spChg>
        <pc:spChg chg="mod">
          <ac:chgData name="Gang Liu" userId="c4dd85b7-3634-4bda-801b-46e8dbbd0b49" providerId="ADAL" clId="{8FC5F3BC-109C-474A-8400-991F68EB9C9E}" dt="2023-02-24T04:25:09.989" v="94" actId="20577"/>
          <ac:spMkLst>
            <pc:docMk/>
            <pc:sldMk cId="3803288117" sldId="2076137970"/>
            <ac:spMk id="7" creationId="{0583BF08-5DE6-F746-8215-1E2B3589DFE0}"/>
          </ac:spMkLst>
        </pc:spChg>
        <pc:spChg chg="mod">
          <ac:chgData name="Gang Liu" userId="c4dd85b7-3634-4bda-801b-46e8dbbd0b49" providerId="ADAL" clId="{8FC5F3BC-109C-474A-8400-991F68EB9C9E}" dt="2023-02-24T04:25:10.769" v="95" actId="20577"/>
          <ac:spMkLst>
            <pc:docMk/>
            <pc:sldMk cId="3803288117" sldId="2076137970"/>
            <ac:spMk id="10" creationId="{BCD1866F-3BAB-E746-B0F8-9879C31C548A}"/>
          </ac:spMkLst>
        </pc:spChg>
        <pc:spChg chg="mod">
          <ac:chgData name="Gang Liu" userId="c4dd85b7-3634-4bda-801b-46e8dbbd0b49" providerId="ADAL" clId="{8FC5F3BC-109C-474A-8400-991F68EB9C9E}" dt="2023-02-24T04:25:13.340" v="96" actId="20577"/>
          <ac:spMkLst>
            <pc:docMk/>
            <pc:sldMk cId="3803288117" sldId="2076137970"/>
            <ac:spMk id="13" creationId="{73235D54-B34B-1944-884F-3C0592AB5DE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20" creationId="{9F234A0C-B1A6-0145-8C5B-3FC86B9FBF9C}"/>
          </ac:spMkLst>
        </pc:spChg>
        <pc:spChg chg="add mod">
          <ac:chgData name="Gang Liu" userId="c4dd85b7-3634-4bda-801b-46e8dbbd0b49" providerId="ADAL" clId="{8FC5F3BC-109C-474A-8400-991F68EB9C9E}" dt="2023-02-24T04:27:20.634" v="136" actId="208"/>
          <ac:spMkLst>
            <pc:docMk/>
            <pc:sldMk cId="3803288117" sldId="2076137970"/>
            <ac:spMk id="25" creationId="{481558F9-CD3C-5006-B8B9-1D992913636E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37" creationId="{92CD7221-3707-1540-A104-7CB6B468823A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45" creationId="{DD3418DE-E9FD-DE4A-965D-2201FA06C705}"/>
          </ac:spMkLst>
        </pc:spChg>
        <pc:spChg chg="mod">
          <ac:chgData name="Gang Liu" userId="c4dd85b7-3634-4bda-801b-46e8dbbd0b49" providerId="ADAL" clId="{8FC5F3BC-109C-474A-8400-991F68EB9C9E}" dt="2023-02-24T04:26:27.357" v="124" actId="20577"/>
          <ac:spMkLst>
            <pc:docMk/>
            <pc:sldMk cId="3803288117" sldId="2076137970"/>
            <ac:spMk id="49" creationId="{C86E1BA9-A201-104E-AB1E-A4B299DF7667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63" creationId="{7A88FCEE-653B-8F45-9007-6376F41554D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2" creationId="{ABB6BA38-7E1C-4D43-B0DB-E723C63F86C8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4" creationId="{452077AD-3261-B945-B4E9-56E399A61772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6" creationId="{0A3DC630-3932-D948-BEAF-9C971318E8F9}"/>
          </ac:spMkLst>
        </pc:spChg>
        <pc:picChg chg="add mod">
          <ac:chgData name="Gang Liu" userId="c4dd85b7-3634-4bda-801b-46e8dbbd0b49" providerId="ADAL" clId="{8FC5F3BC-109C-474A-8400-991F68EB9C9E}" dt="2023-02-24T04:25:26.090" v="99" actId="1076"/>
          <ac:picMkLst>
            <pc:docMk/>
            <pc:sldMk cId="3803288117" sldId="2076137970"/>
            <ac:picMk id="2" creationId="{05A05EB7-23E8-7894-6D4F-D53E4657F0E1}"/>
          </ac:picMkLst>
        </pc:picChg>
        <pc:picChg chg="add del mod">
          <ac:chgData name="Gang Liu" userId="c4dd85b7-3634-4bda-801b-46e8dbbd0b49" providerId="ADAL" clId="{8FC5F3BC-109C-474A-8400-991F68EB9C9E}" dt="2023-02-24T04:25:37.572" v="102" actId="478"/>
          <ac:picMkLst>
            <pc:docMk/>
            <pc:sldMk cId="3803288117" sldId="2076137970"/>
            <ac:picMk id="4" creationId="{44D52BE1-3E98-2867-392D-13B30C3F7AED}"/>
          </ac:picMkLst>
        </pc:picChg>
        <pc:picChg chg="del mod">
          <ac:chgData name="Gang Liu" userId="c4dd85b7-3634-4bda-801b-46e8dbbd0b49" providerId="ADAL" clId="{8FC5F3BC-109C-474A-8400-991F68EB9C9E}" dt="2023-02-24T04:25:22.730" v="97" actId="478"/>
          <ac:picMkLst>
            <pc:docMk/>
            <pc:sldMk cId="3803288117" sldId="2076137970"/>
            <ac:picMk id="6" creationId="{26FC2DE7-B5AE-6A40-8D2D-58516DA8D106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" creationId="{EF3AC17B-ECE8-BC42-A3BA-B4142548EB2E}"/>
          </ac:picMkLst>
        </pc:picChg>
        <pc:picChg chg="del mod">
          <ac:chgData name="Gang Liu" userId="c4dd85b7-3634-4bda-801b-46e8dbbd0b49" providerId="ADAL" clId="{8FC5F3BC-109C-474A-8400-991F68EB9C9E}" dt="2023-02-24T04:25:51.293" v="105" actId="478"/>
          <ac:picMkLst>
            <pc:docMk/>
            <pc:sldMk cId="3803288117" sldId="2076137970"/>
            <ac:picMk id="9" creationId="{A7544EEA-C257-6048-AE69-6766540A198E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1" creationId="{65A1FB09-369B-2B43-815B-B4A1849323CB}"/>
          </ac:picMkLst>
        </pc:picChg>
        <pc:picChg chg="del mod">
          <ac:chgData name="Gang Liu" userId="c4dd85b7-3634-4bda-801b-46e8dbbd0b49" providerId="ADAL" clId="{8FC5F3BC-109C-474A-8400-991F68EB9C9E}" dt="2023-02-24T04:25:55.923" v="108" actId="478"/>
          <ac:picMkLst>
            <pc:docMk/>
            <pc:sldMk cId="3803288117" sldId="2076137970"/>
            <ac:picMk id="12" creationId="{F3C9E020-8F1B-8B49-8D73-2B34A051D6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4" creationId="{3B9A7059-6591-8F40-840A-BADF31CE7D37}"/>
          </ac:picMkLst>
        </pc:picChg>
        <pc:picChg chg="add mod">
          <ac:chgData name="Gang Liu" userId="c4dd85b7-3634-4bda-801b-46e8dbbd0b49" providerId="ADAL" clId="{8FC5F3BC-109C-474A-8400-991F68EB9C9E}" dt="2023-02-24T04:25:41.352" v="104" actId="1076"/>
          <ac:picMkLst>
            <pc:docMk/>
            <pc:sldMk cId="3803288117" sldId="2076137970"/>
            <ac:picMk id="15" creationId="{B1220849-2D26-4331-31B0-016CA953077B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16" creationId="{1A7D9503-34E4-53B5-D2BB-AD428D0381F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1" creationId="{CAE8E424-65C9-1D45-BF57-163263CD61B3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22" creationId="{044786FE-A3C4-3BD4-D629-A44D49F55E48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3" creationId="{3955AA3B-BFF6-E9D3-6670-B75405070436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4" creationId="{456010E5-F3F5-D303-8448-5F2B6CDC7BB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8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27:40.274" v="140" actId="1037"/>
          <ac:picMkLst>
            <pc:docMk/>
            <pc:sldMk cId="3803288117" sldId="2076137970"/>
            <ac:picMk id="29" creationId="{572523FA-A9D0-5D5B-0DF6-C39CA72D4E7C}"/>
          </ac:picMkLst>
        </pc:picChg>
        <pc:picChg chg="add del mod">
          <ac:chgData name="Gang Liu" userId="c4dd85b7-3634-4bda-801b-46e8dbbd0b49" providerId="ADAL" clId="{8FC5F3BC-109C-474A-8400-991F68EB9C9E}" dt="2023-02-24T04:28:13.465" v="142"/>
          <ac:picMkLst>
            <pc:docMk/>
            <pc:sldMk cId="3803288117" sldId="2076137970"/>
            <ac:picMk id="30" creationId="{533AB21C-2D97-4172-461C-1661B007DB0F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2" creationId="{DE07DBE4-4251-D84B-8BBC-C5E6BBFD7B4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3" creationId="{BF488D1A-8003-2D40-B275-4E660D5FE44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4" creationId="{0EE02419-78CA-0C49-9AC9-E8C569AD5F8D}"/>
          </ac:picMkLst>
        </pc:picChg>
        <pc:picChg chg="del">
          <ac:chgData name="Gang Liu" userId="c4dd85b7-3634-4bda-801b-46e8dbbd0b49" providerId="ADAL" clId="{8FC5F3BC-109C-474A-8400-991F68EB9C9E}" dt="2023-02-24T04:28:52.386" v="144" actId="478"/>
          <ac:picMkLst>
            <pc:docMk/>
            <pc:sldMk cId="3803288117" sldId="2076137970"/>
            <ac:picMk id="48" creationId="{4867AFF0-5D4F-413A-B102-B39EA4303A3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1" creationId="{F13D9292-DEF3-2947-A474-D74906499E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3" creationId="{C6DFC983-D057-CC43-9220-FEA25B2C6AA9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5" creationId="{33F5E07C-BBF9-C445-A50A-6BD628A47F0C}"/>
          </ac:picMkLst>
        </pc:picChg>
        <pc:picChg chg="mod">
          <ac:chgData name="Gang Liu" userId="c4dd85b7-3634-4bda-801b-46e8dbbd0b49" providerId="ADAL" clId="{8FC5F3BC-109C-474A-8400-991F68EB9C9E}" dt="2023-02-24T04:26:58.103" v="132" actId="1076"/>
          <ac:picMkLst>
            <pc:docMk/>
            <pc:sldMk cId="3803288117" sldId="2076137970"/>
            <ac:picMk id="79" creationId="{E3E0B13D-6A66-084A-BB42-7923E736C9D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0" creationId="{173A03FB-DB01-D54E-AF08-F0793483D50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2" creationId="{D4E3789F-A7F7-1447-9263-587895709647}"/>
          </ac:picMkLst>
        </pc:pic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7" creationId="{2F4BE407-9A84-DD4E-A79B-F9C975F0EEA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8" creationId="{869A50DE-5B5A-6B4C-B237-0B14C4F8453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9" creationId="{0EF2CD28-B7E5-D14C-A5C9-F1E9648A2E9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46" creationId="{6B228795-BA10-3344-A903-39A673C81ED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3" creationId="{DB5B7605-B34E-F946-B2D2-60F73F670AF2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4" creationId="{1F9A09A6-FE73-5D48-AC1A-76D10BEE1E85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5" creationId="{EA4CCE2A-D0AB-ED42-96F6-BF236FB7BF11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7" creationId="{B4F31B7C-CBCD-9B4C-82C7-B44110EF95FE}"/>
          </ac:cxnSpMkLst>
        </pc:cxnChg>
        <pc:cxnChg chg="mod">
          <ac:chgData name="Gang Liu" userId="c4dd85b7-3634-4bda-801b-46e8dbbd0b49" providerId="ADAL" clId="{8FC5F3BC-109C-474A-8400-991F68EB9C9E}" dt="2023-02-24T04:26:58.103" v="132" actId="1076"/>
          <ac:cxnSpMkLst>
            <pc:docMk/>
            <pc:sldMk cId="3803288117" sldId="2076137970"/>
            <ac:cxnSpMk id="91" creationId="{CA18F03E-65AE-8E4D-A94D-6FA25C14EF8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94" creationId="{893BA19C-1BDC-5F48-B7D5-BCF326156678}"/>
          </ac:cxnSpMkLst>
        </pc:cxnChg>
      </pc:sldChg>
      <pc:sldChg chg="add">
        <pc:chgData name="Gang Liu" userId="c4dd85b7-3634-4bda-801b-46e8dbbd0b49" providerId="ADAL" clId="{8FC5F3BC-109C-474A-8400-991F68EB9C9E}" dt="2023-02-24T04:28:17.060" v="143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76949086" sldId="207613812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1907226755" sldId="2076138302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00087548" sldId="2134804995"/>
        </pc:sldMkLst>
      </pc:sldChg>
      <pc:sldChg chg="del">
        <pc:chgData name="Gang Liu" userId="c4dd85b7-3634-4bda-801b-46e8dbbd0b49" providerId="ADAL" clId="{8FC5F3BC-109C-474A-8400-991F68EB9C9E}" dt="2023-02-24T03:28:55.844" v="35" actId="2696"/>
        <pc:sldMkLst>
          <pc:docMk/>
          <pc:sldMk cId="3809702971" sldId="2134805005"/>
        </pc:sldMkLst>
      </pc:sldChg>
      <pc:sldChg chg="del">
        <pc:chgData name="Gang Liu" userId="c4dd85b7-3634-4bda-801b-46e8dbbd0b49" providerId="ADAL" clId="{8FC5F3BC-109C-474A-8400-991F68EB9C9E}" dt="2023-02-24T03:59:46.683" v="38" actId="2696"/>
        <pc:sldMkLst>
          <pc:docMk/>
          <pc:sldMk cId="2333771432" sldId="213480500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228751614" sldId="2134805009"/>
        </pc:sldMkLst>
      </pc:sldChg>
      <pc:sldChg chg="addSp delSp modSp mod">
        <pc:chgData name="Gang Liu" userId="c4dd85b7-3634-4bda-801b-46e8dbbd0b49" providerId="ADAL" clId="{8FC5F3BC-109C-474A-8400-991F68EB9C9E}" dt="2023-02-24T04:44:15.928" v="696" actId="20577"/>
        <pc:sldMkLst>
          <pc:docMk/>
          <pc:sldMk cId="713288064" sldId="2134805010"/>
        </pc:sldMkLst>
        <pc:spChg chg="add del">
          <ac:chgData name="Gang Liu" userId="c4dd85b7-3634-4bda-801b-46e8dbbd0b49" providerId="ADAL" clId="{8FC5F3BC-109C-474A-8400-991F68EB9C9E}" dt="2023-02-24T04:35:00.872" v="146" actId="22"/>
          <ac:spMkLst>
            <pc:docMk/>
            <pc:sldMk cId="713288064" sldId="2134805010"/>
            <ac:spMk id="3" creationId="{A689FCB2-9347-4A81-BC6D-2E09F8C05511}"/>
          </ac:spMkLst>
        </pc:spChg>
        <pc:spChg chg="mod">
          <ac:chgData name="Gang Liu" userId="c4dd85b7-3634-4bda-801b-46e8dbbd0b49" providerId="ADAL" clId="{8FC5F3BC-109C-474A-8400-991F68EB9C9E}" dt="2023-02-24T04:44:15.928" v="696" actId="20577"/>
          <ac:spMkLst>
            <pc:docMk/>
            <pc:sldMk cId="713288064" sldId="2134805010"/>
            <ac:spMk id="5" creationId="{7826B4A3-52EB-5771-217F-C5C48325D56B}"/>
          </ac:spMkLst>
        </pc:spChg>
        <pc:spChg chg="del">
          <ac:chgData name="Gang Liu" userId="c4dd85b7-3634-4bda-801b-46e8dbbd0b49" providerId="ADAL" clId="{8FC5F3BC-109C-474A-8400-991F68EB9C9E}" dt="2023-02-24T03:27:33.366" v="0" actId="478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Gang Liu" userId="c4dd85b7-3634-4bda-801b-46e8dbbd0b49" providerId="ADAL" clId="{8FC5F3BC-109C-474A-8400-991F68EB9C9E}" dt="2023-02-24T04:06:24.010" v="44" actId="2696"/>
        <pc:sldMkLst>
          <pc:docMk/>
          <pc:sldMk cId="2463291312" sldId="213480501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983334237" sldId="2134805020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785387955" sldId="2134805022"/>
        </pc:sldMkLst>
      </pc:sldChg>
      <pc:sldChg chg="del">
        <pc:chgData name="Gang Liu" userId="c4dd85b7-3634-4bda-801b-46e8dbbd0b49" providerId="ADAL" clId="{8FC5F3BC-109C-474A-8400-991F68EB9C9E}" dt="2023-02-24T04:12:37.553" v="64" actId="2696"/>
        <pc:sldMkLst>
          <pc:docMk/>
          <pc:sldMk cId="344623719" sldId="2134805028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65982824" sldId="2147469514"/>
        </pc:sldMkLst>
      </pc:sldChg>
      <pc:sldChg chg="addSp delSp modSp add ord modAnim">
        <pc:chgData name="Gang Liu" userId="c4dd85b7-3634-4bda-801b-46e8dbbd0b49" providerId="ADAL" clId="{8FC5F3BC-109C-474A-8400-991F68EB9C9E}" dt="2023-02-24T04:16:38.987" v="77"/>
        <pc:sldMkLst>
          <pc:docMk/>
          <pc:sldMk cId="1963351178" sldId="2147469519"/>
        </pc:sldMkLst>
        <pc:picChg chg="add del">
          <ac:chgData name="Gang Liu" userId="c4dd85b7-3634-4bda-801b-46e8dbbd0b49" providerId="ADAL" clId="{8FC5F3BC-109C-474A-8400-991F68EB9C9E}" dt="2023-02-24T04:10:21.426" v="50" actId="478"/>
          <ac:picMkLst>
            <pc:docMk/>
            <pc:sldMk cId="1963351178" sldId="2147469519"/>
            <ac:picMk id="17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10:36.989" v="63" actId="1037"/>
          <ac:picMkLst>
            <pc:docMk/>
            <pc:sldMk cId="1963351178" sldId="2147469519"/>
            <ac:picMk id="19" creationId="{36884702-1CEA-4F4E-8913-EE6C46BA8D99}"/>
          </ac:picMkLst>
        </pc:picChg>
      </pc:sldChg>
      <pc:sldChg chg="del">
        <pc:chgData name="Gang Liu" userId="c4dd85b7-3634-4bda-801b-46e8dbbd0b49" providerId="ADAL" clId="{8FC5F3BC-109C-474A-8400-991F68EB9C9E}" dt="2023-02-24T03:28:18.694" v="34" actId="2696"/>
        <pc:sldMkLst>
          <pc:docMk/>
          <pc:sldMk cId="2134118240" sldId="2147470800"/>
        </pc:sldMkLst>
      </pc:sldChg>
      <pc:sldChg chg="ord">
        <pc:chgData name="Gang Liu" userId="c4dd85b7-3634-4bda-801b-46e8dbbd0b49" providerId="ADAL" clId="{8FC5F3BC-109C-474A-8400-991F68EB9C9E}" dt="2023-02-24T04:47:31.404" v="698"/>
        <pc:sldMkLst>
          <pc:docMk/>
          <pc:sldMk cId="3902344832" sldId="2147470811"/>
        </pc:sldMkLst>
      </pc:sldChg>
      <pc:sldChg chg="modSp add mod">
        <pc:chgData name="Gang Liu" userId="c4dd85b7-3634-4bda-801b-46e8dbbd0b49" providerId="ADAL" clId="{8FC5F3BC-109C-474A-8400-991F68EB9C9E}" dt="2023-02-24T04:37:53.121" v="333" actId="1076"/>
        <pc:sldMkLst>
          <pc:docMk/>
          <pc:sldMk cId="3935673457" sldId="2147470822"/>
        </pc:sldMkLst>
        <pc:spChg chg="mod">
          <ac:chgData name="Gang Liu" userId="c4dd85b7-3634-4bda-801b-46e8dbbd0b49" providerId="ADAL" clId="{8FC5F3BC-109C-474A-8400-991F68EB9C9E}" dt="2023-02-24T04:37:53.121" v="333" actId="1076"/>
          <ac:spMkLst>
            <pc:docMk/>
            <pc:sldMk cId="3935673457" sldId="2147470822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7:04.462" v="286" actId="14100"/>
        <pc:sldMkLst>
          <pc:docMk/>
          <pc:sldMk cId="2112195259" sldId="2147470823"/>
        </pc:sldMkLst>
        <pc:spChg chg="mod">
          <ac:chgData name="Gang Liu" userId="c4dd85b7-3634-4bda-801b-46e8dbbd0b49" providerId="ADAL" clId="{8FC5F3BC-109C-474A-8400-991F68EB9C9E}" dt="2023-02-24T04:37:04.462" v="286" actId="14100"/>
          <ac:spMkLst>
            <pc:docMk/>
            <pc:sldMk cId="2112195259" sldId="2147470823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9:16.552" v="421" actId="1076"/>
        <pc:sldMkLst>
          <pc:docMk/>
          <pc:sldMk cId="541274427" sldId="2147470824"/>
        </pc:sldMkLst>
        <pc:spChg chg="mod">
          <ac:chgData name="Gang Liu" userId="c4dd85b7-3634-4bda-801b-46e8dbbd0b49" providerId="ADAL" clId="{8FC5F3BC-109C-474A-8400-991F68EB9C9E}" dt="2023-02-24T04:39:16.552" v="421" actId="1076"/>
          <ac:spMkLst>
            <pc:docMk/>
            <pc:sldMk cId="541274427" sldId="2147470824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49:26.933" v="703" actId="20577"/>
        <pc:sldMkLst>
          <pc:docMk/>
          <pc:sldMk cId="2111243111" sldId="2147470825"/>
        </pc:sldMkLst>
        <pc:spChg chg="mod">
          <ac:chgData name="Gang Liu" userId="c4dd85b7-3634-4bda-801b-46e8dbbd0b49" providerId="ADAL" clId="{8FC5F3BC-109C-474A-8400-991F68EB9C9E}" dt="2023-02-24T04:49:26.933" v="703" actId="20577"/>
          <ac:spMkLst>
            <pc:docMk/>
            <pc:sldMk cId="2111243111" sldId="2147470825"/>
            <ac:spMk id="2" creationId="{6FF084A3-99D6-4DF8-B04A-2075AD31B3E0}"/>
          </ac:spMkLst>
        </pc:spChg>
      </pc:sldChg>
      <pc:sldChg chg="addSp delSp modSp add del mod delAnim modAnim modNotesTx">
        <pc:chgData name="Gang Liu" userId="c4dd85b7-3634-4bda-801b-46e8dbbd0b49" providerId="ADAL" clId="{8FC5F3BC-109C-474A-8400-991F68EB9C9E}" dt="2023-02-24T05:18:10.805" v="1189" actId="1076"/>
        <pc:sldMkLst>
          <pc:docMk/>
          <pc:sldMk cId="117609677" sldId="2147470826"/>
        </pc:sldMkLst>
        <pc:spChg chg="add mod">
          <ac:chgData name="Gang Liu" userId="c4dd85b7-3634-4bda-801b-46e8dbbd0b49" providerId="ADAL" clId="{8FC5F3BC-109C-474A-8400-991F68EB9C9E}" dt="2023-02-24T04:51:47.243" v="738" actId="20577"/>
          <ac:spMkLst>
            <pc:docMk/>
            <pc:sldMk cId="117609677" sldId="2147470826"/>
            <ac:spMk id="2" creationId="{4900E5C5-8DD2-3BBB-2B74-A4713B285BBC}"/>
          </ac:spMkLst>
        </pc:spChg>
        <pc:spChg chg="add mod">
          <ac:chgData name="Gang Liu" userId="c4dd85b7-3634-4bda-801b-46e8dbbd0b49" providerId="ADAL" clId="{8FC5F3BC-109C-474A-8400-991F68EB9C9E}" dt="2023-02-24T04:51:43.301" v="735" actId="20577"/>
          <ac:spMkLst>
            <pc:docMk/>
            <pc:sldMk cId="117609677" sldId="2147470826"/>
            <ac:spMk id="3" creationId="{3DDEFE42-6633-E0F6-155E-EAA9594EA3D0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" creationId="{D1C34CD1-5F55-1586-E8F6-842DF2BABF2B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5" creationId="{67981944-0F45-1170-B54E-FACC332A598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7" creationId="{1A82BB70-641A-C400-D1C8-E295AD8C736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" creationId="{7B5D23EF-0ACD-C40A-197A-447C72EF6C2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8" creationId="{C75EF603-F7E9-30C8-FAFF-332BA1A93AED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1" creationId="{6AB8D0DF-8091-7D86-0283-414FF82D4A86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22" creationId="{058E05F5-B975-18F8-BACA-DD67472FD90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3" creationId="{2FA81BDD-2B8B-703C-BFB2-F467BC1B590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5" creationId="{A0755821-F762-4E8F-860C-5CC61BABD1AE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30" creationId="{BA9667EE-6770-0B98-CDE2-CDF9CEA4465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35" creationId="{64BD3E61-C73B-53D8-7BFC-3EA77962BAB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1" creationId="{2CB812D3-57C9-21AB-434E-A1A96E681B1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5" creationId="{DD2FBCF9-8A49-9D12-934F-BDEEB48583A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6" creationId="{3744AED1-F11D-6C7C-4B16-23CF9681F7A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7" creationId="{206D68AF-82C1-15F7-0F41-1D63240EEA87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8" creationId="{8514AE7A-4305-9054-39A2-466E2BC29FC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9" creationId="{66054D7F-DA08-0DF4-1F50-345A69882A4E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6" creationId="{D1631E4F-C321-6405-C667-992D9CC495F4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7" creationId="{AF8EA8C6-F200-BC4E-7BDF-324B4769F061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3" creationId="{7CCAFC60-F020-488E-F798-E5A9A0687C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66" creationId="{396F5779-86FA-2C6C-DC42-EC9083EE664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9" creationId="{70EA3FF6-309C-316C-3E14-08D81F84C08F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1" creationId="{FB2F4187-4FB4-84AD-0A12-3BA7690C24B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3" creationId="{A4D4C6BD-05C3-EE19-6820-9DD21448ED1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4" creationId="{A0B4DE06-8377-60E7-1DE7-4C576442812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6" creationId="{8008E75D-36F5-83D1-D851-B3C99ABF720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9" creationId="{F4F1CDE0-EDDD-35C1-A286-A9D4E0D3B8BE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0" creationId="{DB43EB7E-AEBB-CE2B-0379-ADA20800C05D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1" creationId="{660BD73F-0F88-F9BB-8F20-39DAC81F84AB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83" creationId="{071A3693-1088-F4A4-CBB9-0C86944688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4" creationId="{D46307B9-4F07-C8DC-E86F-A2FF1DF5827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1" creationId="{96715FDC-9C00-0122-4339-8A361AAC45C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94" creationId="{34B91508-20AA-6958-C699-645861DC866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6" creationId="{C92B059D-900E-0390-DFBD-71E3090E5DA0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01" creationId="{3CDB19D8-6463-7925-3054-CAE6C0BC1AE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2" creationId="{310EE827-4B58-E0F8-E8FA-AC1414DECC9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5" creationId="{D109BFDB-991E-0D5D-4AF5-49F8E2E5DAA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2" creationId="{9B101350-97D8-2320-95EA-A97D5672E6A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4" creationId="{EC7F045D-0EF2-8CF4-B7ED-216164BEA940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5" creationId="{038B24A1-0C0F-57E8-3588-68940DC9C1E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6" creationId="{A8185050-AB7C-47A5-696D-98538B97754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7" creationId="{57480F8B-7D8A-D66C-EAC5-9319766A8654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9" creationId="{44CED28E-03CC-0AAE-9D14-BE98BC7A136A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0" creationId="{C029B1A3-34E7-643E-7B1F-A7DA47C2F28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2" creationId="{675AE46E-3EB8-B850-4BD8-C9DA6AE77BAF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5" creationId="{C102DED2-9548-3388-4294-B9CB3C54D69A}"/>
          </ac:spMkLst>
        </pc:spChg>
        <pc:spChg chg="add del mod">
          <ac:chgData name="Gang Liu" userId="c4dd85b7-3634-4bda-801b-46e8dbbd0b49" providerId="ADAL" clId="{8FC5F3BC-109C-474A-8400-991F68EB9C9E}" dt="2023-02-24T04:51:16.107" v="728" actId="478"/>
          <ac:spMkLst>
            <pc:docMk/>
            <pc:sldMk cId="117609677" sldId="2147470826"/>
            <ac:spMk id="127" creationId="{E371DED7-B735-9385-D58D-F804B706DB5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8" creationId="{55A5182E-FEC1-8406-8BFE-C427E16E88A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31" creationId="{B57B73BE-0E3D-E99A-ED41-BB74C2442CCE}"/>
          </ac:spMkLst>
        </pc:spChg>
        <pc:spChg chg="add del mod">
          <ac:chgData name="Gang Liu" userId="c4dd85b7-3634-4bda-801b-46e8dbbd0b49" providerId="ADAL" clId="{8FC5F3BC-109C-474A-8400-991F68EB9C9E}" dt="2023-02-24T04:51:10.854" v="725" actId="478"/>
          <ac:spMkLst>
            <pc:docMk/>
            <pc:sldMk cId="117609677" sldId="2147470826"/>
            <ac:spMk id="134" creationId="{184DFBB2-045B-61FE-D842-2E407CE8A31A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0" creationId="{7B19DBCE-8FFC-F952-2F25-E2CC221552A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1" creationId="{8A24D5F4-482D-5FF3-8B44-B22873AC182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2" creationId="{5E25CB33-9599-2478-7BE6-FDEEC4F085D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6" creationId="{BA55E719-A91E-8083-6746-7F2E5D172EA4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0" creationId="{06DCBEB2-C2F4-A891-2ED2-B5398339B24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5" creationId="{FEEAF8D6-67EC-7ECD-3571-78B00F349325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6" creationId="{738A3808-C39D-AB31-EABF-2EB98FA95D04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7" creationId="{E73F06B8-9317-1286-E305-FB761C0C124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60" creationId="{194BC031-5B64-D643-AAAA-EE9F582D208A}"/>
          </ac:spMkLst>
        </pc:spChg>
        <pc:spChg chg="add del mod">
          <ac:chgData name="Gang Liu" userId="c4dd85b7-3634-4bda-801b-46e8dbbd0b49" providerId="ADAL" clId="{8FC5F3BC-109C-474A-8400-991F68EB9C9E}" dt="2023-02-24T05:18:10.805" v="1189" actId="1076"/>
          <ac:spMkLst>
            <pc:docMk/>
            <pc:sldMk cId="117609677" sldId="2147470826"/>
            <ac:spMk id="163" creationId="{06F9F550-3BED-BAC7-0F24-68021FF18459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64" creationId="{B1055102-7A83-543A-61BB-1140C6DDA2CB}"/>
          </ac:spMkLst>
        </pc:spChg>
        <pc:spChg chg="add mod">
          <ac:chgData name="Gang Liu" userId="c4dd85b7-3634-4bda-801b-46e8dbbd0b49" providerId="ADAL" clId="{8FC5F3BC-109C-474A-8400-991F68EB9C9E}" dt="2023-02-24T05:03:39.874" v="892" actId="1076"/>
          <ac:spMkLst>
            <pc:docMk/>
            <pc:sldMk cId="117609677" sldId="2147470826"/>
            <ac:spMk id="168" creationId="{EAAC8681-2CDB-ECFE-D39C-9B157C3E8099}"/>
          </ac:spMkLst>
        </pc:spChg>
        <pc:spChg chg="add mod">
          <ac:chgData name="Gang Liu" userId="c4dd85b7-3634-4bda-801b-46e8dbbd0b49" providerId="ADAL" clId="{8FC5F3BC-109C-474A-8400-991F68EB9C9E}" dt="2023-02-24T05:02:48.328" v="886" actId="1076"/>
          <ac:spMkLst>
            <pc:docMk/>
            <pc:sldMk cId="117609677" sldId="2147470826"/>
            <ac:spMk id="169" creationId="{CB49F403-7658-6A83-F0F9-2A2A010F015C}"/>
          </ac:spMkLst>
        </pc:sp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" creationId="{61D172DB-37DF-86E2-25CE-6737E923AE7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8" creationId="{1EA09D9D-BF36-8B71-5942-EBB7FA09248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9" creationId="{1E51D0D7-7422-117D-169F-FEB2859A5B8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0" creationId="{589994A7-85D1-A9C4-8FA2-87BB41B3140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1" creationId="{F518A25B-F13D-FCE4-AE8E-822051855B35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" creationId="{CCD08F4F-DBE9-67A5-8509-54613B8859A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3" creationId="{AEE91E5E-0DD7-CA3F-6CD9-F756DE1ACAE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" creationId="{FFC2222E-83E7-86FE-794B-3A040FE2641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6" creationId="{E17E575D-965C-6DA4-BEB2-C32B1904F93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7" creationId="{630F8333-F216-7BCA-8CD4-B809DB33A0B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9" creationId="{F0A53179-58BC-2AF9-BA43-7B0A09E6DF1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20" creationId="{98AD7BA2-759C-FDEE-E36B-557011D0DE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4" creationId="{C6745150-DDD7-859E-4CBB-4D73EF5F38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6" creationId="{22962EE6-E2FB-6DDF-461B-CF7F50E17A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7" creationId="{6CC6A318-D07F-A10B-AA89-F5D5BBECEDD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8" creationId="{4EAD34DC-B3D6-15BD-AA68-617A1190DA6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9" creationId="{943912BE-9AF1-D546-CC03-2DAD896B77B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1" creationId="{4345D017-87F8-B9B1-BF25-96D9571CA20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2" creationId="{044EBB03-B047-A6DD-3DF8-991FC6B6BC3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3" creationId="{5D3DC371-5D20-E606-A935-DE917318271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4" creationId="{A9611169-783D-823F-1A2F-34E62E09C13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6" creationId="{0E363813-1DF1-A470-BF1B-6AF1EE49513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9" creationId="{A74B145B-58F9-A284-7D96-CD3C9A8DD9F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0" creationId="{954C65EA-2B53-DF07-0F9C-956B80ED10F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2" creationId="{A3552773-BB39-8FCE-850F-A1381F6A02C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3" creationId="{997A2D26-B21F-CD02-D0E0-8E295F91129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0" creationId="{7412F309-85A3-EAA3-492C-802D746797D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1" creationId="{B389D01D-1B0E-3FF1-D9E7-4A3E833A927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5" creationId="{368A50B3-2BDF-250B-1469-5151743274B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8" creationId="{9F3715E3-B7B9-EC57-1ADA-DE23026AA96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9" creationId="{7A8F1875-84B9-F7A2-61D7-182D60042D2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0" creationId="{402FF142-D321-2D43-D40C-D839CB5AE771}"/>
          </ac:picMkLst>
        </pc:picChg>
        <pc:picChg chg="add mod">
          <ac:chgData name="Gang Liu" userId="c4dd85b7-3634-4bda-801b-46e8dbbd0b49" providerId="ADAL" clId="{8FC5F3BC-109C-474A-8400-991F68EB9C9E}" dt="2023-02-24T04:53:43.363" v="801" actId="1076"/>
          <ac:picMkLst>
            <pc:docMk/>
            <pc:sldMk cId="117609677" sldId="2147470826"/>
            <ac:picMk id="61" creationId="{3FB74DFB-A443-2F99-816B-FBAFD6720BB8}"/>
          </ac:picMkLst>
        </pc:picChg>
        <pc:picChg chg="add mod">
          <ac:chgData name="Gang Liu" userId="c4dd85b7-3634-4bda-801b-46e8dbbd0b49" providerId="ADAL" clId="{8FC5F3BC-109C-474A-8400-991F68EB9C9E}" dt="2023-02-24T04:55:40.836" v="830" actId="1076"/>
          <ac:picMkLst>
            <pc:docMk/>
            <pc:sldMk cId="117609677" sldId="2147470826"/>
            <ac:picMk id="62" creationId="{6BF2DF87-837C-E7A4-371B-00A49D590BE8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4" creationId="{08CDC988-138E-75CC-595A-69BE1933CE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5" creationId="{6D1E67C9-5AD8-39E9-C769-4571324185A5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7" creationId="{51C969EE-6645-E2A5-3335-BFBBA5EED7C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8" creationId="{FC626EFC-1FA8-F1B7-CE3C-2B31A5FC316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0" creationId="{6F936EFB-CE93-0A2D-75C5-D4219653AA2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2" creationId="{49665D7D-0CE7-7212-F684-C04CC23FD94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5" creationId="{6432C9DF-DF24-E6F4-B75E-3B6050136DF2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7" creationId="{1055B158-658C-553E-518E-30D95BD8E13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8" creationId="{B4384489-26C6-F791-1CAD-9A815AA4800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2" creationId="{1AF0468A-DBC5-F7C8-9D83-58D5CB2A270F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5" creationId="{B750FC41-514E-8DEC-79C8-ECD06C0460E7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6" creationId="{137E3D72-BC98-409F-AB49-25A60B13BB4E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7" creationId="{580F254F-409D-7BBC-07F4-D0B03345E3A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88" creationId="{C6FCC926-1BB0-CE58-8F39-96E3EBE077F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2" creationId="{37D1E3EE-640F-24AA-D5E9-D6F96D18FBA5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3" creationId="{14E492D6-6B40-DEA2-C60E-E0B5232E2088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95" creationId="{7289CAE2-8CB2-7BCF-8B37-B2D4092E07E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7" creationId="{364F5044-FC17-00C8-0E27-24DBC273504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8" creationId="{731CA2BB-D351-A39E-A010-500466A8F18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9" creationId="{824072BF-DC37-FA9E-02FF-524C9A667DE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00" creationId="{0836B466-3404-7B02-DADE-26893535976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0" creationId="{2A91F673-BDDA-314E-4AC7-3DF303A9FC29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1" creationId="{2BDCC430-A0BB-82EC-FBB8-87AC5B629D3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18" creationId="{CB843789-3389-72E4-7B23-73437FAE0920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21" creationId="{68D546BC-C980-5661-E95C-43FAF7E0332A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3" creationId="{B3F206FC-89A8-A151-6CBF-96A30FB24AF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4" creationId="{3FA11712-5401-C199-236B-902D4DC9894F}"/>
          </ac:picMkLst>
        </pc:picChg>
        <pc:picChg chg="add del mod">
          <ac:chgData name="Gang Liu" userId="c4dd85b7-3634-4bda-801b-46e8dbbd0b49" providerId="ADAL" clId="{8FC5F3BC-109C-474A-8400-991F68EB9C9E}" dt="2023-02-24T04:51:09.536" v="723" actId="478"/>
          <ac:picMkLst>
            <pc:docMk/>
            <pc:sldMk cId="117609677" sldId="2147470826"/>
            <ac:picMk id="126" creationId="{C6DFD686-E9F8-3F7A-67A0-2B0528A0848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3" creationId="{CD6E8C8D-A1B6-278C-77B3-8C4AC110C2A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7" creationId="{54940A3F-632D-9836-560C-27290F3966A0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8" creationId="{5BE7D49D-2DA7-9AEE-9938-868AD7BF6FA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1" creationId="{88E20A48-55B0-CAE6-9696-6447947A1D87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2" creationId="{62BD135B-5B2E-D1EB-746C-40752E4C773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3" creationId="{F2398791-3C2D-C449-2477-DEC8B0D87EB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9" creationId="{FFAD7364-B574-BB89-6FCC-A99D036972C1}"/>
          </ac:picMkLst>
        </pc:picChg>
        <pc:picChg chg="add mod">
          <ac:chgData name="Gang Liu" userId="c4dd85b7-3634-4bda-801b-46e8dbbd0b49" providerId="ADAL" clId="{8FC5F3BC-109C-474A-8400-991F68EB9C9E}" dt="2023-02-24T04:52:06.815" v="742" actId="1076"/>
          <ac:picMkLst>
            <pc:docMk/>
            <pc:sldMk cId="117609677" sldId="2147470826"/>
            <ac:picMk id="170" creationId="{D2933E13-EC0D-7D83-0DAC-0B222337D03B}"/>
          </ac:picMkLst>
        </pc:picChg>
        <pc:picChg chg="add mod">
          <ac:chgData name="Gang Liu" userId="c4dd85b7-3634-4bda-801b-46e8dbbd0b49" providerId="ADAL" clId="{8FC5F3BC-109C-474A-8400-991F68EB9C9E}" dt="2023-02-24T04:52:17.932" v="746" actId="1076"/>
          <ac:picMkLst>
            <pc:docMk/>
            <pc:sldMk cId="117609677" sldId="2147470826"/>
            <ac:picMk id="171" creationId="{9FFFE89C-3C4B-7CFF-B599-644B87F111D1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2" creationId="{1CE5633C-F0C8-C648-64A4-69C2F94D16C7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3" creationId="{F23D51CE-6054-E9CE-2B20-5D0E936F89A2}"/>
          </ac:picMkLst>
        </pc:pic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7" creationId="{B641A2AD-1B3B-BBC6-7038-04FD07ED459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8" creationId="{70B71567-BF0A-4CCB-B631-3E9ACFEF9390}"/>
          </ac:cxnSpMkLst>
        </pc:cxnChg>
        <pc:cxnChg chg="add mod">
          <ac:chgData name="Gang Liu" userId="c4dd85b7-3634-4bda-801b-46e8dbbd0b49" providerId="ADAL" clId="{8FC5F3BC-109C-474A-8400-991F68EB9C9E}" dt="2023-02-24T05:02:17.373" v="876" actId="14100"/>
          <ac:cxnSpMkLst>
            <pc:docMk/>
            <pc:sldMk cId="117609677" sldId="2147470826"/>
            <ac:cxnSpMk id="44" creationId="{813E8323-A077-5532-4FF5-66892E3F51D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2" creationId="{AAA57F6A-1849-5A8E-FDC5-0D310B0024C5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3" creationId="{C02528C6-094A-0883-22D1-A23156775F4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4" creationId="{26699E70-0925-E852-4A35-A35A10419B4C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89" creationId="{A3A62BBF-D60A-C6F6-FBDB-C0146E68A59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90" creationId="{0E3BCA9B-2328-29CA-5E01-1E8DC45510ED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3" creationId="{9F3C3B46-FF02-344C-9DB3-88E0805ECF2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6" creationId="{D465D704-2402-AD29-AB72-B13A03EE678E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7" creationId="{289F1E4B-7F66-8856-8172-87D420A5BEE8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8" creationId="{7E5409B5-A89E-3872-B2AF-D5C76927DC9F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9" creationId="{0BD46279-97EB-FD65-57EC-4E55F81592C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13" creationId="{5DE63615-023B-8B14-5EC7-F0374BBDEB34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29" creationId="{B9BCD01E-B740-580A-3093-33C719FCF71B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0" creationId="{C2B2E464-77F0-48B8-A5BD-FF6C871DDA9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2" creationId="{B20BB914-3C7F-0942-A0CC-BFDDCD4E204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3" creationId="{BA0E225C-7F5E-50E2-D3DF-ED3E39CB75E2}"/>
          </ac:cxnSpMkLst>
        </pc:cxnChg>
        <pc:cxnChg chg="add del mod">
          <ac:chgData name="Gang Liu" userId="c4dd85b7-3634-4bda-801b-46e8dbbd0b49" providerId="ADAL" clId="{8FC5F3BC-109C-474A-8400-991F68EB9C9E}" dt="2023-02-24T04:51:07.565" v="721" actId="478"/>
          <ac:cxnSpMkLst>
            <pc:docMk/>
            <pc:sldMk cId="117609677" sldId="2147470826"/>
            <ac:cxnSpMk id="135" creationId="{9D9E704F-7788-F692-1E9E-F361549D8986}"/>
          </ac:cxnSpMkLst>
        </pc:cxnChg>
        <pc:cxnChg chg="add del mod">
          <ac:chgData name="Gang Liu" userId="c4dd85b7-3634-4bda-801b-46e8dbbd0b49" providerId="ADAL" clId="{8FC5F3BC-109C-474A-8400-991F68EB9C9E}" dt="2023-02-24T04:51:08.810" v="722" actId="478"/>
          <ac:cxnSpMkLst>
            <pc:docMk/>
            <pc:sldMk cId="117609677" sldId="2147470826"/>
            <ac:cxnSpMk id="136" creationId="{EF2D5222-47F8-409F-A0D8-4D4A85AD9B3F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7" creationId="{A778469A-77DC-1E1B-CDF6-677892B6D76D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8" creationId="{46A46EB0-2F3A-1B02-EBEB-EC0312081895}"/>
          </ac:cxnSpMkLst>
        </pc:cxnChg>
        <pc:cxnChg chg="add del mod">
          <ac:chgData name="Gang Liu" userId="c4dd85b7-3634-4bda-801b-46e8dbbd0b49" providerId="ADAL" clId="{8FC5F3BC-109C-474A-8400-991F68EB9C9E}" dt="2023-02-24T04:51:10.235" v="724" actId="478"/>
          <ac:cxnSpMkLst>
            <pc:docMk/>
            <pc:sldMk cId="117609677" sldId="2147470826"/>
            <ac:cxnSpMk id="139" creationId="{89F28F02-7E59-0D25-0708-E9F3BD386D5E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4" creationId="{BC72867A-4BBE-3003-C533-27764F5EE8F0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5" creationId="{87ADDBD7-8F80-BE54-4256-FB8CA88AC69B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49" creationId="{1FE191FE-74E6-53AD-2B32-159023E3FCFA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54" creationId="{E4A895A5-2A64-4BEE-1446-C1955EF9EA2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58" creationId="{45F676BB-E64C-A7B5-8FC1-CC58392C6F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1" creationId="{BE92D123-C0C7-5CCC-B37D-2830777075FB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2" creationId="{FC0CD84B-0C21-7EB2-E12F-E65520DBE2F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5" creationId="{D1F6BE42-8878-A5E1-B1DE-F5656E2CFD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6" creationId="{9832493B-6A5B-282E-BFFB-E3C5B578F914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7" creationId="{B27F7085-D73A-BA56-E70E-71C40D2674F0}"/>
          </ac:cxnSpMkLst>
        </pc:cxnChg>
        <pc:cxnChg chg="add del mod">
          <ac:chgData name="Gang Liu" userId="c4dd85b7-3634-4bda-801b-46e8dbbd0b49" providerId="ADAL" clId="{8FC5F3BC-109C-474A-8400-991F68EB9C9E}" dt="2023-02-24T04:54:20.150" v="807" actId="478"/>
          <ac:cxnSpMkLst>
            <pc:docMk/>
            <pc:sldMk cId="117609677" sldId="2147470826"/>
            <ac:cxnSpMk id="174" creationId="{B189744B-B0E0-DBB8-574D-80E209FB8B8F}"/>
          </ac:cxnSpMkLst>
        </pc:cxnChg>
        <pc:cxnChg chg="add del mod">
          <ac:chgData name="Gang Liu" userId="c4dd85b7-3634-4bda-801b-46e8dbbd0b49" providerId="ADAL" clId="{8FC5F3BC-109C-474A-8400-991F68EB9C9E}" dt="2023-02-24T04:55:03.452" v="820" actId="478"/>
          <ac:cxnSpMkLst>
            <pc:docMk/>
            <pc:sldMk cId="117609677" sldId="2147470826"/>
            <ac:cxnSpMk id="178" creationId="{C26DCEB0-B04F-930F-6C39-9BB4B5C25662}"/>
          </ac:cxnSpMkLst>
        </pc:cxnChg>
        <pc:cxnChg chg="add del mod">
          <ac:chgData name="Gang Liu" userId="c4dd85b7-3634-4bda-801b-46e8dbbd0b49" providerId="ADAL" clId="{8FC5F3BC-109C-474A-8400-991F68EB9C9E}" dt="2023-02-24T04:54:19.508" v="806" actId="478"/>
          <ac:cxnSpMkLst>
            <pc:docMk/>
            <pc:sldMk cId="117609677" sldId="2147470826"/>
            <ac:cxnSpMk id="186" creationId="{27769E5F-8F9E-B2F1-F1DF-A365B6E309AA}"/>
          </ac:cxnSpMkLst>
        </pc:cxnChg>
        <pc:cxnChg chg="add del mod">
          <ac:chgData name="Gang Liu" userId="c4dd85b7-3634-4bda-801b-46e8dbbd0b49" providerId="ADAL" clId="{8FC5F3BC-109C-474A-8400-991F68EB9C9E}" dt="2023-02-24T04:55:04.348" v="821" actId="478"/>
          <ac:cxnSpMkLst>
            <pc:docMk/>
            <pc:sldMk cId="117609677" sldId="2147470826"/>
            <ac:cxnSpMk id="188" creationId="{ECB420C1-7C88-E4F4-FD37-65B35D1103C6}"/>
          </ac:cxnSpMkLst>
        </pc:cxnChg>
        <pc:cxnChg chg="add mod">
          <ac:chgData name="Gang Liu" userId="c4dd85b7-3634-4bda-801b-46e8dbbd0b49" providerId="ADAL" clId="{8FC5F3BC-109C-474A-8400-991F68EB9C9E}" dt="2023-02-24T04:55:12.625" v="824" actId="13822"/>
          <ac:cxnSpMkLst>
            <pc:docMk/>
            <pc:sldMk cId="117609677" sldId="2147470826"/>
            <ac:cxnSpMk id="199" creationId="{932C2F1E-85AD-186E-FF98-81A71A74ED7D}"/>
          </ac:cxnSpMkLst>
        </pc:cxnChg>
        <pc:cxnChg chg="add mod">
          <ac:chgData name="Gang Liu" userId="c4dd85b7-3634-4bda-801b-46e8dbbd0b49" providerId="ADAL" clId="{8FC5F3BC-109C-474A-8400-991F68EB9C9E}" dt="2023-02-24T05:01:56.596" v="875" actId="1582"/>
          <ac:cxnSpMkLst>
            <pc:docMk/>
            <pc:sldMk cId="117609677" sldId="2147470826"/>
            <ac:cxnSpMk id="202" creationId="{F6CC38C6-D602-F2D6-7D36-A4E7026ABA7C}"/>
          </ac:cxnSpMkLst>
        </pc:cxnChg>
        <pc:cxnChg chg="add mod">
          <ac:chgData name="Gang Liu" userId="c4dd85b7-3634-4bda-801b-46e8dbbd0b49" providerId="ADAL" clId="{8FC5F3BC-109C-474A-8400-991F68EB9C9E}" dt="2023-02-24T05:02:59.660" v="887" actId="693"/>
          <ac:cxnSpMkLst>
            <pc:docMk/>
            <pc:sldMk cId="117609677" sldId="2147470826"/>
            <ac:cxnSpMk id="206" creationId="{AC76A3BB-9A94-539A-8969-3D333AFD14B6}"/>
          </ac:cxnSpMkLst>
        </pc:cxnChg>
        <pc:cxnChg chg="add mod">
          <ac:chgData name="Gang Liu" userId="c4dd85b7-3634-4bda-801b-46e8dbbd0b49" providerId="ADAL" clId="{8FC5F3BC-109C-474A-8400-991F68EB9C9E}" dt="2023-02-24T05:03:04.209" v="888" actId="108"/>
          <ac:cxnSpMkLst>
            <pc:docMk/>
            <pc:sldMk cId="117609677" sldId="2147470826"/>
            <ac:cxnSpMk id="209" creationId="{9F0D5A2C-AF80-30E9-55D1-FA02D00D2945}"/>
          </ac:cxnSpMkLst>
        </pc:cxnChg>
      </pc:sldChg>
      <pc:sldChg chg="modSp add mod">
        <pc:chgData name="Gang Liu" userId="c4dd85b7-3634-4bda-801b-46e8dbbd0b49" providerId="ADAL" clId="{8FC5F3BC-109C-474A-8400-991F68EB9C9E}" dt="2023-02-24T05:08:03.871" v="934" actId="20577"/>
        <pc:sldMkLst>
          <pc:docMk/>
          <pc:sldMk cId="2438694390" sldId="2147470827"/>
        </pc:sldMkLst>
        <pc:graphicFrameChg chg="mod modGraphic">
          <ac:chgData name="Gang Liu" userId="c4dd85b7-3634-4bda-801b-46e8dbbd0b49" providerId="ADAL" clId="{8FC5F3BC-109C-474A-8400-991F68EB9C9E}" dt="2023-02-24T05:08:03.871" v="934" actId="20577"/>
          <ac:graphicFrameMkLst>
            <pc:docMk/>
            <pc:sldMk cId="2438694390" sldId="2147470827"/>
            <ac:graphicFrameMk id="2" creationId="{BCFEBB2A-7D72-E411-39FD-7B6B3B733B6D}"/>
          </ac:graphicFrameMkLst>
        </pc:graphicFrameChg>
      </pc:sldChg>
      <pc:sldMasterChg chg="delSldLayout">
        <pc:chgData name="Gang Liu" userId="c4dd85b7-3634-4bda-801b-46e8dbbd0b49" providerId="ADAL" clId="{8FC5F3BC-109C-474A-8400-991F68EB9C9E}" dt="2023-02-24T04:06:14.406" v="42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8FC5F3BC-109C-474A-8400-991F68EB9C9E}" dt="2023-02-24T04:06:14.406" v="42" actId="2696"/>
          <pc:sldLayoutMkLst>
            <pc:docMk/>
            <pc:sldMasterMk cId="0" sldId="2147483648"/>
            <pc:sldLayoutMk cId="642869250" sldId="2147483672"/>
          </pc:sldLayoutMkLst>
        </pc:sldLayoutChg>
        <pc:sldLayoutChg chg="del">
          <pc:chgData name="Gang Liu" userId="c4dd85b7-3634-4bda-801b-46e8dbbd0b49" providerId="ADAL" clId="{8FC5F3BC-109C-474A-8400-991F68EB9C9E}" dt="2023-02-24T03:28:18.694" v="34" actId="2696"/>
          <pc:sldLayoutMkLst>
            <pc:docMk/>
            <pc:sldMasterMk cId="0" sldId="2147483648"/>
            <pc:sldLayoutMk cId="2706647933" sldId="2147483674"/>
          </pc:sldLayoutMkLst>
        </pc:sldLayoutChg>
      </pc:sldMasterChg>
    </pc:docChg>
  </pc:docChgLst>
  <pc:docChgLst>
    <pc:chgData name="Gang Liu" userId="c4dd85b7-3634-4bda-801b-46e8dbbd0b49" providerId="ADAL" clId="{ACCA5A34-0779-40AA-961C-79B10F81B364}"/>
    <pc:docChg chg="undo custSel addSld delSld modSld sldOrd">
      <pc:chgData name="Gang Liu" userId="c4dd85b7-3634-4bda-801b-46e8dbbd0b49" providerId="ADAL" clId="{ACCA5A34-0779-40AA-961C-79B10F81B364}" dt="2023-03-20T07:43:56.145" v="2394"/>
      <pc:docMkLst>
        <pc:docMk/>
      </pc:docMkLst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889671449" sldId="484"/>
        </pc:sldMkLst>
      </pc:sldChg>
      <pc:sldChg chg="addSp delSp modSp mod ord delAnim modAnim">
        <pc:chgData name="Gang Liu" userId="c4dd85b7-3634-4bda-801b-46e8dbbd0b49" providerId="ADAL" clId="{ACCA5A34-0779-40AA-961C-79B10F81B364}" dt="2023-03-20T06:46:09.426" v="1528" actId="164"/>
        <pc:sldMkLst>
          <pc:docMk/>
          <pc:sldMk cId="1840217378" sldId="485"/>
        </pc:sldMkLst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2" creationId="{55842B2C-2110-3ABC-803E-B38D91B3BEF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4" creationId="{4D68B537-B28C-D41B-0F24-D8C2965D2CC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5" creationId="{50082306-924E-D3AD-624A-2D3B2DF71A6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" creationId="{B3C9721D-05BC-DB80-1EA0-C117DF353D3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9" creationId="{874237BB-D5C0-A04F-7E4B-DA9A42A02BA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1" creationId="{61D86F7B-066D-FF72-016A-D3D19B30B8C9}"/>
          </ac:spMkLst>
        </pc:spChg>
        <pc:spChg chg="add mod or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2" creationId="{7B443825-C9CE-2972-F1DF-8DCDA80AE39D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8" creationId="{A867C2DB-4C43-4341-F0B6-8A1E236DED6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1" creationId="{6AB8D0DF-8091-7D86-0283-414FF82D4A86}"/>
          </ac:spMkLst>
        </pc:spChg>
        <pc:spChg chg="add del mod topLvl">
          <ac:chgData name="Gang Liu" userId="c4dd85b7-3634-4bda-801b-46e8dbbd0b49" providerId="ADAL" clId="{ACCA5A34-0779-40AA-961C-79B10F81B364}" dt="2023-03-20T06:12:03.720" v="584" actId="478"/>
          <ac:spMkLst>
            <pc:docMk/>
            <pc:sldMk cId="1840217378" sldId="485"/>
            <ac:spMk id="22" creationId="{41069AD7-AAA6-DAE4-D212-704441B7A75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3" creationId="{2FA81BDD-2B8B-703C-BFB2-F467BC1B590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5" creationId="{A0755821-F762-4E8F-860C-5CC61BABD1AE}"/>
          </ac:spMkLst>
        </pc:spChg>
        <pc:spChg chg="add del mod topLvl">
          <ac:chgData name="Gang Liu" userId="c4dd85b7-3634-4bda-801b-46e8dbbd0b49" providerId="ADAL" clId="{ACCA5A34-0779-40AA-961C-79B10F81B364}" dt="2023-03-20T06:12:00.780" v="581" actId="478"/>
          <ac:spMkLst>
            <pc:docMk/>
            <pc:sldMk cId="1840217378" sldId="485"/>
            <ac:spMk id="30" creationId="{3E0A955C-CF02-DCFF-CFF7-0B883CBBE21B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1" creationId="{96E26A23-9D29-EE5B-A5FE-87DD4C254CC9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2" creationId="{2742BD6A-80E7-B41E-5797-78BC7EC7552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35" creationId="{64BD3E61-C73B-53D8-7BFC-3EA77962BAB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7" creationId="{43F79AF6-E0B2-E710-4C26-4ED11F52254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8" creationId="{B532F110-0FCF-1B4F-9CA3-92524F57E67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1" creationId="{2CB812D3-57C9-21AB-434E-A1A96E681B19}"/>
          </ac:spMkLst>
        </pc:spChg>
        <pc:spChg chg="del mod">
          <ac:chgData name="Gang Liu" userId="c4dd85b7-3634-4bda-801b-46e8dbbd0b49" providerId="ADAL" clId="{ACCA5A34-0779-40AA-961C-79B10F81B364}" dt="2023-03-20T05:51:28.234" v="123" actId="478"/>
          <ac:spMkLst>
            <pc:docMk/>
            <pc:sldMk cId="1840217378" sldId="485"/>
            <ac:spMk id="48" creationId="{8514AE7A-4305-9054-39A2-466E2BC29FCF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9" creationId="{66054D7F-DA08-0DF4-1F50-345A69882A4E}"/>
          </ac:spMkLst>
        </pc:spChg>
        <pc:spChg chg="add del mod topLvl">
          <ac:chgData name="Gang Liu" userId="c4dd85b7-3634-4bda-801b-46e8dbbd0b49" providerId="ADAL" clId="{ACCA5A34-0779-40AA-961C-79B10F81B364}" dt="2023-03-20T06:08:27.525" v="510" actId="478"/>
          <ac:spMkLst>
            <pc:docMk/>
            <pc:sldMk cId="1840217378" sldId="485"/>
            <ac:spMk id="55" creationId="{1162E7B8-A9F0-9F5C-A635-99729C1773F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6" creationId="{D1631E4F-C321-6405-C667-992D9CC495F4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7" creationId="{AF8EA8C6-F200-BC4E-7BDF-324B4769F061}"/>
          </ac:spMkLst>
        </pc:spChg>
        <pc:spChg chg="add del mod topLvl">
          <ac:chgData name="Gang Liu" userId="c4dd85b7-3634-4bda-801b-46e8dbbd0b49" providerId="ADAL" clId="{ACCA5A34-0779-40AA-961C-79B10F81B364}" dt="2023-03-20T06:08:26.654" v="509" actId="478"/>
          <ac:spMkLst>
            <pc:docMk/>
            <pc:sldMk cId="1840217378" sldId="485"/>
            <ac:spMk id="59" creationId="{2FF094CB-330D-468A-4BEA-73A6EA4498CE}"/>
          </ac:spMkLst>
        </pc:spChg>
        <pc:spChg chg="add del mod">
          <ac:chgData name="Gang Liu" userId="c4dd85b7-3634-4bda-801b-46e8dbbd0b49" providerId="ADAL" clId="{ACCA5A34-0779-40AA-961C-79B10F81B364}" dt="2023-03-20T06:04:59.771" v="445" actId="478"/>
          <ac:spMkLst>
            <pc:docMk/>
            <pc:sldMk cId="1840217378" sldId="485"/>
            <ac:spMk id="60" creationId="{84DFEFF3-EF20-4CEC-B36B-F38CD36DF7DE}"/>
          </ac:spMkLst>
        </pc:spChg>
        <pc:spChg chg="add del mod">
          <ac:chgData name="Gang Liu" userId="c4dd85b7-3634-4bda-801b-46e8dbbd0b49" providerId="ADAL" clId="{ACCA5A34-0779-40AA-961C-79B10F81B364}" dt="2023-03-20T06:04:59.021" v="444" actId="478"/>
          <ac:spMkLst>
            <pc:docMk/>
            <pc:sldMk cId="1840217378" sldId="485"/>
            <ac:spMk id="61" creationId="{ECA4AE0B-1A1F-E34C-D435-0DB8316DFE39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62" creationId="{8904B5BF-E28E-1127-231D-1F47DAE8A65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3" creationId="{7CCAFC60-F020-488E-F798-E5A9A0687C21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68" creationId="{E2E3321F-0B89-454D-5D8E-8E43BE9CCC4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9" creationId="{70EA3FF6-309C-316C-3E14-08D81F84C08F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1" creationId="{FA22AB96-A571-27D1-C9E9-2070BD316251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3" creationId="{A4D4C6BD-05C3-EE19-6820-9DD21448ED1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4" creationId="{A0B4DE06-8377-60E7-1DE7-4C5764428129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5" creationId="{9C5E2970-86BA-81A1-EA6A-784E67E8EE35}"/>
          </ac:spMkLst>
        </pc:spChg>
        <pc:spChg chg="add del mod topLvl">
          <ac:chgData name="Gang Liu" userId="c4dd85b7-3634-4bda-801b-46e8dbbd0b49" providerId="ADAL" clId="{ACCA5A34-0779-40AA-961C-79B10F81B364}" dt="2023-03-20T06:07:42.003" v="487" actId="478"/>
          <ac:spMkLst>
            <pc:docMk/>
            <pc:sldMk cId="1840217378" sldId="485"/>
            <ac:spMk id="76" creationId="{AB0729CB-F1B0-EEFA-1662-1C46FE46409C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7" creationId="{911FABCA-AF3F-7B81-2CD2-17100CB1631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83" creationId="{071A3693-1088-F4A4-CBB9-0C8694468821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85" creationId="{059FCEF7-F930-A9A9-BC58-D0AAB7F803EC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1" creationId="{96715FDC-9C00-0122-4339-8A361AAC45C1}"/>
          </ac:spMkLst>
        </pc:spChg>
        <pc:spChg chg="del mod topLvl">
          <ac:chgData name="Gang Liu" userId="c4dd85b7-3634-4bda-801b-46e8dbbd0b49" providerId="ADAL" clId="{ACCA5A34-0779-40AA-961C-79B10F81B364}" dt="2023-03-20T06:12:03.025" v="583" actId="478"/>
          <ac:spMkLst>
            <pc:docMk/>
            <pc:sldMk cId="1840217378" sldId="485"/>
            <ac:spMk id="94" creationId="{BB8696A8-A91D-10B0-2BB8-1108B8FF0219}"/>
          </ac:spMkLst>
        </pc:spChg>
        <pc:spChg chg="del mod topLvl">
          <ac:chgData name="Gang Liu" userId="c4dd85b7-3634-4bda-801b-46e8dbbd0b49" providerId="ADAL" clId="{ACCA5A34-0779-40AA-961C-79B10F81B364}" dt="2023-03-20T06:12:02.065" v="582" actId="478"/>
          <ac:spMkLst>
            <pc:docMk/>
            <pc:sldMk cId="1840217378" sldId="485"/>
            <ac:spMk id="95" creationId="{E5335877-7EAC-725B-EECE-9AF6EFAC875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6" creationId="{C92B059D-900E-0390-DFBD-71E3090E5DA0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2" creationId="{310EE827-4B58-E0F8-E8FA-AC1414DECC9E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5" creationId="{D109BFDB-991E-0D5D-4AF5-49F8E2E5DAA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4" creationId="{EC7F045D-0EF2-8CF4-B7ED-216164BEA940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5" creationId="{038B24A1-0C0F-57E8-3588-68940DC9C1E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6" creationId="{A8185050-AB7C-47A5-696D-98538B97754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7" creationId="{57480F8B-7D8A-D66C-EAC5-9319766A8654}"/>
          </ac:spMkLst>
        </pc:spChg>
        <pc:spChg chg="mod">
          <ac:chgData name="Gang Liu" userId="c4dd85b7-3634-4bda-801b-46e8dbbd0b49" providerId="ADAL" clId="{ACCA5A34-0779-40AA-961C-79B10F81B364}" dt="2023-03-20T06:10:59.852" v="554"/>
          <ac:spMkLst>
            <pc:docMk/>
            <pc:sldMk cId="1840217378" sldId="485"/>
            <ac:spMk id="124" creationId="{37471F2B-D179-C3F8-C881-15D9C0C3AC43}"/>
          </ac:spMkLst>
        </pc:spChg>
        <pc:spChg chg="mod">
          <ac:chgData name="Gang Liu" userId="c4dd85b7-3634-4bda-801b-46e8dbbd0b49" providerId="ADAL" clId="{ACCA5A34-0779-40AA-961C-79B10F81B364}" dt="2023-03-20T06:11:38.919" v="574" actId="1076"/>
          <ac:spMkLst>
            <pc:docMk/>
            <pc:sldMk cId="1840217378" sldId="485"/>
            <ac:spMk id="125" creationId="{67631A34-BF1D-9994-D68F-1B346969E643}"/>
          </ac:spMkLst>
        </pc:spChg>
        <pc:spChg chg="add del mod">
          <ac:chgData name="Gang Liu" userId="c4dd85b7-3634-4bda-801b-46e8dbbd0b49" providerId="ADAL" clId="{ACCA5A34-0779-40AA-961C-79B10F81B364}" dt="2023-03-20T06:14:27.653" v="653" actId="478"/>
          <ac:spMkLst>
            <pc:docMk/>
            <pc:sldMk cId="1840217378" sldId="485"/>
            <ac:spMk id="126" creationId="{F504DC70-1368-2152-A0B1-CA6CE5A40EA0}"/>
          </ac:spMkLst>
        </pc:spChg>
        <pc:spChg chg="add del mod">
          <ac:chgData name="Gang Liu" userId="c4dd85b7-3634-4bda-801b-46e8dbbd0b49" providerId="ADAL" clId="{ACCA5A34-0779-40AA-961C-79B10F81B364}" dt="2023-03-20T06:14:27.120" v="652" actId="478"/>
          <ac:spMkLst>
            <pc:docMk/>
            <pc:sldMk cId="1840217378" sldId="485"/>
            <ac:spMk id="127" creationId="{AA318845-0140-3B9D-AC24-4914F40AED9A}"/>
          </ac:spMkLst>
        </pc:spChg>
        <pc:spChg chg="add del mod">
          <ac:chgData name="Gang Liu" userId="c4dd85b7-3634-4bda-801b-46e8dbbd0b49" providerId="ADAL" clId="{ACCA5A34-0779-40AA-961C-79B10F81B364}" dt="2023-03-20T06:14:26.316" v="651" actId="478"/>
          <ac:spMkLst>
            <pc:docMk/>
            <pc:sldMk cId="1840217378" sldId="485"/>
            <ac:spMk id="128" creationId="{153EB9C4-CBFB-F5E6-F6A6-3831E98E0AB5}"/>
          </ac:spMkLst>
        </pc:spChg>
        <pc:spChg chg="add del mod">
          <ac:chgData name="Gang Liu" userId="c4dd85b7-3634-4bda-801b-46e8dbbd0b49" providerId="ADAL" clId="{ACCA5A34-0779-40AA-961C-79B10F81B364}" dt="2023-03-20T06:14:18.415" v="648"/>
          <ac:spMkLst>
            <pc:docMk/>
            <pc:sldMk cId="1840217378" sldId="485"/>
            <ac:spMk id="129" creationId="{A1796461-B311-8027-141D-CEBB66312794}"/>
          </ac:spMkLst>
        </pc:spChg>
        <pc:spChg chg="add del mod">
          <ac:chgData name="Gang Liu" userId="c4dd85b7-3634-4bda-801b-46e8dbbd0b49" providerId="ADAL" clId="{ACCA5A34-0779-40AA-961C-79B10F81B364}" dt="2023-03-20T06:14:15.772" v="635"/>
          <ac:spMkLst>
            <pc:docMk/>
            <pc:sldMk cId="1840217378" sldId="485"/>
            <ac:spMk id="130" creationId="{69E562BD-803B-D75C-0D22-BDC7064A0682}"/>
          </ac:spMkLst>
        </pc:spChg>
        <pc:spChg chg="add del mod">
          <ac:chgData name="Gang Liu" userId="c4dd85b7-3634-4bda-801b-46e8dbbd0b49" providerId="ADAL" clId="{ACCA5A34-0779-40AA-961C-79B10F81B364}" dt="2023-03-20T06:14:44.697" v="655"/>
          <ac:spMkLst>
            <pc:docMk/>
            <pc:sldMk cId="1840217378" sldId="485"/>
            <ac:spMk id="131" creationId="{C9A07606-2650-0A4F-155D-E7D46A8B9D89}"/>
          </ac:spMkLst>
        </pc:spChg>
        <pc:spChg chg="add 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2" creationId="{8C25BEC5-6434-8467-001E-3FAEC135C333}"/>
          </ac:spMkLst>
        </pc:spChg>
        <pc:spChg chg="add mod topLvl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33" creationId="{A4BAEF10-51F7-3077-1AF1-6584603806B1}"/>
          </ac:spMkLst>
        </pc:spChg>
        <pc:spChg chg="add del mod">
          <ac:chgData name="Gang Liu" userId="c4dd85b7-3634-4bda-801b-46e8dbbd0b49" providerId="ADAL" clId="{ACCA5A34-0779-40AA-961C-79B10F81B364}" dt="2023-03-20T06:15:52.309" v="673"/>
          <ac:spMkLst>
            <pc:docMk/>
            <pc:sldMk cId="1840217378" sldId="485"/>
            <ac:spMk id="135" creationId="{B3C9356D-D016-DE36-BA5D-4D309072A0B4}"/>
          </ac:spMkLst>
        </pc:spChg>
        <pc:spChg chg="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7" creationId="{A48A5B83-B586-F031-7B5D-40FA572E8423}"/>
          </ac:spMkLst>
        </pc:spChg>
        <pc:spChg chg="mod ord topLvl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38" creationId="{759ECFD4-6BE9-A935-5F2E-DE2A155B55ED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0" creationId="{A2AC0FC0-0CCF-6F23-5589-27675CCB4261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1" creationId="{B3933241-CB35-33ED-E4AE-5C877DC5D064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4" creationId="{16FC7B32-FC37-7C6C-3D27-732FAE4697A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7" creationId="{C5AD17BE-603E-131C-4629-6788CFD8003E}"/>
          </ac:spMkLst>
        </pc:spChg>
        <pc:spChg chg="add mod or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8" creationId="{8C25D02A-8A9A-9CE4-9F7E-C970867A1EFA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0" creationId="{F48DDB7A-C9A8-5E8A-1731-B0B579ACA0B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3" creationId="{8F905343-D45A-8296-68B6-B3EF2352BEF6}"/>
          </ac:spMkLst>
        </pc:spChg>
        <pc:spChg chg="del">
          <ac:chgData name="Gang Liu" userId="c4dd85b7-3634-4bda-801b-46e8dbbd0b49" providerId="ADAL" clId="{ACCA5A34-0779-40AA-961C-79B10F81B364}" dt="2023-03-20T05:48:58.846" v="31" actId="478"/>
          <ac:spMkLst>
            <pc:docMk/>
            <pc:sldMk cId="1840217378" sldId="485"/>
            <ac:spMk id="155" creationId="{FEEAF8D6-67EC-7ECD-3571-78B00F34932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57" creationId="{E73F06B8-9317-1286-E305-FB761C0C124D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6:45:57.942" v="1525" actId="1076"/>
          <ac:spMkLst>
            <pc:docMk/>
            <pc:sldMk cId="1840217378" sldId="48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64" creationId="{B1055102-7A83-543A-61BB-1140C6DDA2CB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65" creationId="{1E3CBB9D-A6F4-481B-1927-8CACA90F2363}"/>
          </ac:spMkLst>
        </pc:spChg>
        <pc:spChg chg="add mod">
          <ac:chgData name="Gang Liu" userId="c4dd85b7-3634-4bda-801b-46e8dbbd0b49" providerId="ADAL" clId="{ACCA5A34-0779-40AA-961C-79B10F81B364}" dt="2023-03-20T06:34:00.790" v="1071" actId="20577"/>
          <ac:spMkLst>
            <pc:docMk/>
            <pc:sldMk cId="1840217378" sldId="485"/>
            <ac:spMk id="168" creationId="{D7E372AF-D0A6-1CDC-636B-8D536F6CD0C5}"/>
          </ac:spMkLst>
        </pc:spChg>
        <pc:spChg chg="add mod">
          <ac:chgData name="Gang Liu" userId="c4dd85b7-3634-4bda-801b-46e8dbbd0b49" providerId="ADAL" clId="{ACCA5A34-0779-40AA-961C-79B10F81B364}" dt="2023-03-20T06:33:56.988" v="1069" actId="1076"/>
          <ac:spMkLst>
            <pc:docMk/>
            <pc:sldMk cId="1840217378" sldId="485"/>
            <ac:spMk id="169" creationId="{49E9F707-4F85-6062-C35F-FC3663751890}"/>
          </ac:spMkLst>
        </pc:spChg>
        <pc:spChg chg="add del mod">
          <ac:chgData name="Gang Liu" userId="c4dd85b7-3634-4bda-801b-46e8dbbd0b49" providerId="ADAL" clId="{ACCA5A34-0779-40AA-961C-79B10F81B364}" dt="2023-03-20T06:43:41.278" v="1484" actId="478"/>
          <ac:spMkLst>
            <pc:docMk/>
            <pc:sldMk cId="1840217378" sldId="485"/>
            <ac:spMk id="170" creationId="{FDF2D816-D033-DFAD-3507-48155399BB47}"/>
          </ac:spMkLst>
        </pc:spChg>
        <pc:spChg chg="add del mod">
          <ac:chgData name="Gang Liu" userId="c4dd85b7-3634-4bda-801b-46e8dbbd0b49" providerId="ADAL" clId="{ACCA5A34-0779-40AA-961C-79B10F81B364}" dt="2023-03-20T06:43:18.439" v="1474"/>
          <ac:spMkLst>
            <pc:docMk/>
            <pc:sldMk cId="1840217378" sldId="485"/>
            <ac:spMk id="171" creationId="{6D071C46-4A8D-03BB-CBD0-87A8C375CCAA}"/>
          </ac:spMkLst>
        </pc:spChg>
        <pc:spChg chg="add mod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72" creationId="{0E06D665-8B0B-E16E-5563-1C5466D1A939}"/>
          </ac:spMkLst>
        </pc:spChg>
        <pc:spChg chg="add del mod">
          <ac:chgData name="Gang Liu" userId="c4dd85b7-3634-4bda-801b-46e8dbbd0b49" providerId="ADAL" clId="{ACCA5A34-0779-40AA-961C-79B10F81B364}" dt="2023-03-20T06:44:04.450" v="1491"/>
          <ac:spMkLst>
            <pc:docMk/>
            <pc:sldMk cId="1840217378" sldId="485"/>
            <ac:spMk id="174" creationId="{07859A43-494B-4CEC-28AD-9BE7716BF230}"/>
          </ac:spMkLst>
        </pc:spChg>
        <pc:spChg chg="add mod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75" creationId="{84C10315-2C31-5759-91FF-8179285B65BB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79" creationId="{75421124-F539-4FE1-E0C8-12AB24FF5F65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80" creationId="{8B5BE962-7887-0EDE-09D9-888EECDC8FA5}"/>
          </ac:spMkLst>
        </pc:spChg>
        <pc:grpChg chg="add del mod">
          <ac:chgData name="Gang Liu" userId="c4dd85b7-3634-4bda-801b-46e8dbbd0b49" providerId="ADAL" clId="{ACCA5A34-0779-40AA-961C-79B10F81B364}" dt="2023-03-20T06:06:21.240" v="461" actId="165"/>
          <ac:grpSpMkLst>
            <pc:docMk/>
            <pc:sldMk cId="1840217378" sldId="485"/>
            <ac:grpSpMk id="81" creationId="{6472B892-9ADF-4E55-E545-E243C3F95B4A}"/>
          </ac:grpSpMkLst>
        </pc:grpChg>
        <pc:grpChg chg="add del mod">
          <ac:chgData name="Gang Liu" userId="c4dd85b7-3634-4bda-801b-46e8dbbd0b49" providerId="ADAL" clId="{ACCA5A34-0779-40AA-961C-79B10F81B364}" dt="2023-03-20T06:06:56.387" v="466" actId="165"/>
          <ac:grpSpMkLst>
            <pc:docMk/>
            <pc:sldMk cId="1840217378" sldId="485"/>
            <ac:grpSpMk id="82" creationId="{EB073981-9567-C430-26A2-6A278DACF2DE}"/>
          </ac:grpSpMkLst>
        </pc:grpChg>
        <pc:grpChg chg="add del mod">
          <ac:chgData name="Gang Liu" userId="c4dd85b7-3634-4bda-801b-46e8dbbd0b49" providerId="ADAL" clId="{ACCA5A34-0779-40AA-961C-79B10F81B364}" dt="2023-03-20T06:12:00.780" v="581" actId="478"/>
          <ac:grpSpMkLst>
            <pc:docMk/>
            <pc:sldMk cId="1840217378" sldId="485"/>
            <ac:grpSpMk id="86" creationId="{039ABC8F-7EBB-8734-3757-ED4784BC4F56}"/>
          </ac:grpSpMkLst>
        </pc:grpChg>
        <pc:grpChg chg="add del mod">
          <ac:chgData name="Gang Liu" userId="c4dd85b7-3634-4bda-801b-46e8dbbd0b49" providerId="ADAL" clId="{ACCA5A34-0779-40AA-961C-79B10F81B364}" dt="2023-03-20T06:12:02.065" v="582" actId="478"/>
          <ac:grpSpMkLst>
            <pc:docMk/>
            <pc:sldMk cId="1840217378" sldId="485"/>
            <ac:grpSpMk id="87" creationId="{5C113EAE-80B1-4926-6C38-DACA0153E272}"/>
          </ac:grpSpMkLst>
        </pc:grpChg>
        <pc:grpChg chg="add del mod">
          <ac:chgData name="Gang Liu" userId="c4dd85b7-3634-4bda-801b-46e8dbbd0b49" providerId="ADAL" clId="{ACCA5A34-0779-40AA-961C-79B10F81B364}" dt="2023-03-20T06:11:58.475" v="579" actId="478"/>
          <ac:grpSpMkLst>
            <pc:docMk/>
            <pc:sldMk cId="1840217378" sldId="485"/>
            <ac:grpSpMk id="123" creationId="{2C5816CB-D4A0-CA5B-506C-288EB247B070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4" creationId="{EB2BBC74-B089-4821-D242-E7AE96D0646C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6" creationId="{5FE1FB84-5CB0-57E0-5A16-5122EFE4D96C}"/>
          </ac:grpSpMkLst>
        </pc:grpChg>
        <pc:grpChg chg="add del mod">
          <ac:chgData name="Gang Liu" userId="c4dd85b7-3634-4bda-801b-46e8dbbd0b49" providerId="ADAL" clId="{ACCA5A34-0779-40AA-961C-79B10F81B364}" dt="2023-03-20T06:17:46.822" v="688"/>
          <ac:grpSpMkLst>
            <pc:docMk/>
            <pc:sldMk cId="1840217378" sldId="485"/>
            <ac:grpSpMk id="139" creationId="{D2BD4E9C-C2B9-F825-6793-108E8851E1C2}"/>
          </ac:grpSpMkLst>
        </pc:grpChg>
        <pc:grpChg chg="add del mod">
          <ac:chgData name="Gang Liu" userId="c4dd85b7-3634-4bda-801b-46e8dbbd0b49" providerId="ADAL" clId="{ACCA5A34-0779-40AA-961C-79B10F81B364}" dt="2023-03-20T06:25:47.155" v="902" actId="165"/>
          <ac:grpSpMkLst>
            <pc:docMk/>
            <pc:sldMk cId="1840217378" sldId="485"/>
            <ac:grpSpMk id="159" creationId="{0822504C-036F-C680-6754-4DA22A487043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60" creationId="{3559DF92-5937-9C61-BBFB-6EB67B54708E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3" creationId="{70ABFE9F-8DD8-799B-F332-C6340465A67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6" creationId="{5B2A862D-6EDC-649E-5C6D-F12C2F50D23C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7" creationId="{4D635C94-739F-7819-E263-1E2914B3806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8" creationId="{7F5B20D5-F64E-3C83-DF15-8C11D04064F0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81" creationId="{51887F0B-8DB2-5DCD-B935-A35A5258CE46}"/>
          </ac:grpSpMkLst>
        </pc:grp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3" creationId="{38D00089-C081-F7E7-A5E0-A9E44F4CBEDC}"/>
          </ac:picMkLst>
        </pc:picChg>
        <pc:picChg chg="add del mod topLvl">
          <ac:chgData name="Gang Liu" userId="c4dd85b7-3634-4bda-801b-46e8dbbd0b49" providerId="ADAL" clId="{ACCA5A34-0779-40AA-961C-79B10F81B364}" dt="2023-03-20T06:30:17.469" v="996" actId="478"/>
          <ac:picMkLst>
            <pc:docMk/>
            <pc:sldMk cId="1840217378" sldId="485"/>
            <ac:picMk id="6" creationId="{14A90245-4130-3A75-2B50-9A468CFC869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" creationId="{9759948F-C390-1398-FECB-856F2198D59D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" creationId="{5AC4C31A-4784-5C88-8D7F-EA1C5FB067A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3" creationId="{6F9A6B59-5121-5D39-0904-FADDE073AB96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14" creationId="{6583391A-AF61-FBF3-E87D-43FA2261F75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" creationId="{E9DC82AD-1BA0-98B0-A66F-F4C389DADBAA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" creationId="{BB6FAEDB-27CD-41B4-3624-835181A4DAAC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7" creationId="{CBF384B0-7193-EA42-C6C1-1EE3F883AD7B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9" creationId="{A3269F48-7DC5-A7FB-8CF2-51799D61BD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4" creationId="{C6745150-DDD7-859E-4CBB-4D73EF5F38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6" creationId="{22962EE6-E2FB-6DDF-461B-CF7F50E17A1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7" creationId="{6CC6A318-D07F-A10B-AA89-F5D5BBECEDD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8" creationId="{4EAD34DC-B3D6-15BD-AA68-617A1190DA6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9" creationId="{943912BE-9AF1-D546-CC03-2DAD896B77B3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3" creationId="{5D3DC371-5D20-E606-A935-DE917318271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4" creationId="{A9611169-783D-823F-1A2F-34E62E09C13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6" creationId="{0E363813-1DF1-A470-BF1B-6AF1EE49513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9" creationId="{A74B145B-58F9-A284-7D96-CD3C9A8DD9F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0" creationId="{954C65EA-2B53-DF07-0F9C-956B80ED10F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2" creationId="{A3552773-BB39-8FCE-850F-A1381F6A02C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3" creationId="{997A2D26-B21F-CD02-D0E0-8E295F91129E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44" creationId="{8A817C53-D91B-5DEC-89FF-8A1BEC7B6B3D}"/>
          </ac:picMkLst>
        </pc:picChg>
        <pc:picChg chg="add del mod">
          <ac:chgData name="Gang Liu" userId="c4dd85b7-3634-4bda-801b-46e8dbbd0b49" providerId="ADAL" clId="{ACCA5A34-0779-40AA-961C-79B10F81B364}" dt="2023-03-20T06:04:53.806" v="440" actId="478"/>
          <ac:picMkLst>
            <pc:docMk/>
            <pc:sldMk cId="1840217378" sldId="485"/>
            <ac:picMk id="46" creationId="{2E61C2C8-AB38-3336-62A2-3A53BB0C4A86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0" creationId="{7412F309-85A3-EAA3-492C-802D746797D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1" creationId="{B389D01D-1B0E-3FF1-D9E7-4A3E833A927B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8" creationId="{9F3715E3-B7B9-EC57-1ADA-DE23026AA96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4" creationId="{08CDC988-138E-75CC-595A-69BE1933CE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5" creationId="{6D1E67C9-5AD8-39E9-C769-4571324185A5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66" creationId="{C57E8D9A-9974-E1CC-DFE3-7FC8AF983F0A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4" creationId="{EE8E9805-B128-BAFA-C79F-CC88EDF6CFE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88" creationId="{C6FCC926-1BB0-CE58-8F39-96E3EBE077F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2" creationId="{37D1E3EE-640F-24AA-D5E9-D6F96D18FBA5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3" creationId="{14E492D6-6B40-DEA2-C60E-E0B5232E20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7" creationId="{364F5044-FC17-00C8-0E27-24DBC273504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8" creationId="{731CA2BB-D351-A39E-A010-500466A8F18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9" creationId="{824072BF-DC37-FA9E-02FF-524C9A667DE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0" creationId="{BCB20DA9-3726-AD21-26C7-3A771DE0347D}"/>
          </ac:picMkLst>
        </pc:picChg>
        <pc:picChg chg="add del mod">
          <ac:chgData name="Gang Liu" userId="c4dd85b7-3634-4bda-801b-46e8dbbd0b49" providerId="ADAL" clId="{ACCA5A34-0779-40AA-961C-79B10F81B364}" dt="2023-03-20T06:10:18.283" v="543" actId="478"/>
          <ac:picMkLst>
            <pc:docMk/>
            <pc:sldMk cId="1840217378" sldId="485"/>
            <ac:picMk id="101" creationId="{19B86B53-406E-6835-1AC9-51BE396DA2E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ACCA5A34-0779-40AA-961C-79B10F81B364}" dt="2023-03-20T06:10:17.735" v="542" actId="478"/>
          <ac:picMkLst>
            <pc:docMk/>
            <pc:sldMk cId="1840217378" sldId="485"/>
            <ac:picMk id="110" creationId="{E9845395-4027-CB4E-1236-4048DC5E48B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1" creationId="{06F6A1ED-5A59-15CB-5394-5DB44327A492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2" creationId="{88B54056-13C7-94C8-D1CB-5D4CB784A6BC}"/>
          </ac:picMkLst>
        </pc:picChg>
        <pc:picChg chg="del">
          <ac:chgData name="Gang Liu" userId="c4dd85b7-3634-4bda-801b-46e8dbbd0b49" providerId="ADAL" clId="{ACCA5A34-0779-40AA-961C-79B10F81B364}" dt="2023-03-20T05:48:56.828" v="30" actId="478"/>
          <ac:picMkLst>
            <pc:docMk/>
            <pc:sldMk cId="1840217378" sldId="485"/>
            <ac:picMk id="118" creationId="{CB843789-3389-72E4-7B23-73437FAE0920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9" creationId="{DC8C41F3-A1A4-805C-E718-3839B6CA7B8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0" creationId="{78570029-FD35-7DEA-E91E-C70B0C53FEF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1" creationId="{8140B23A-5B19-68E7-3194-B48B05C9860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2" creationId="{3E099278-E2DD-1B26-2F71-35426E1CCE2A}"/>
          </ac:picMkLst>
        </pc:picChg>
        <pc:picChg chg="add del mod ord">
          <ac:chgData name="Gang Liu" userId="c4dd85b7-3634-4bda-801b-46e8dbbd0b49" providerId="ADAL" clId="{ACCA5A34-0779-40AA-961C-79B10F81B364}" dt="2023-03-20T06:18:49.946" v="703" actId="478"/>
          <ac:picMkLst>
            <pc:docMk/>
            <pc:sldMk cId="1840217378" sldId="485"/>
            <ac:picMk id="142" creationId="{2FCD202E-6E68-C2C8-D530-C12244277431}"/>
          </ac:picMkLst>
        </pc:picChg>
        <pc:picChg chg="add mod or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3" creationId="{243B2251-B227-83EA-D4B6-D816CD30AD78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5" creationId="{64437B36-333D-93EB-85AE-9C58E2697491}"/>
          </ac:picMkLst>
        </pc:picChg>
        <pc:picChg chg="add del mod topLvl">
          <ac:chgData name="Gang Liu" userId="c4dd85b7-3634-4bda-801b-46e8dbbd0b49" providerId="ADAL" clId="{ACCA5A34-0779-40AA-961C-79B10F81B364}" dt="2023-03-20T06:27:44.329" v="940" actId="478"/>
          <ac:picMkLst>
            <pc:docMk/>
            <pc:sldMk cId="1840217378" sldId="485"/>
            <ac:picMk id="146" creationId="{90823B63-861E-789B-5325-278230CAE637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1" creationId="{3F05F501-B045-C0F9-E933-BDDB8698AC2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2" creationId="{B7EB1C97-DB33-2219-DB9E-336C0B00051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6" creationId="{0A5CD914-A8B0-9AC4-1A42-15DA327DF79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1" creationId="{B97BD453-CAFA-CED8-2243-66B153CE958C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2" creationId="{63A17253-2062-D1FF-4E3A-19F93262EA92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6" creationId="{B9FBCFEF-52B9-6F33-5B01-783061ED7D0C}"/>
          </ac:picMkLst>
        </pc:picChg>
        <pc:cxnChg chg="add del mod">
          <ac:chgData name="Gang Liu" userId="c4dd85b7-3634-4bda-801b-46e8dbbd0b49" providerId="ADAL" clId="{ACCA5A34-0779-40AA-961C-79B10F81B364}" dt="2023-03-20T06:04:55.680" v="442" actId="478"/>
          <ac:cxnSpMkLst>
            <pc:docMk/>
            <pc:sldMk cId="1840217378" sldId="485"/>
            <ac:cxnSpMk id="20" creationId="{B580B315-0791-5D53-59E6-BD7F7AE2780E}"/>
          </ac:cxnSpMkLst>
        </pc:cxnChg>
        <pc:cxnChg chg="add del mod">
          <ac:chgData name="Gang Liu" userId="c4dd85b7-3634-4bda-801b-46e8dbbd0b49" providerId="ADAL" clId="{ACCA5A34-0779-40AA-961C-79B10F81B364}" dt="2023-03-20T06:04:56.404" v="443" actId="478"/>
          <ac:cxnSpMkLst>
            <pc:docMk/>
            <pc:sldMk cId="1840217378" sldId="485"/>
            <ac:cxnSpMk id="45" creationId="{A0C86E66-5159-02A2-CA3E-B94089479B29}"/>
          </ac:cxnSpMkLst>
        </pc:cxnChg>
        <pc:cxnChg chg="add del mod">
          <ac:chgData name="Gang Liu" userId="c4dd85b7-3634-4bda-801b-46e8dbbd0b49" providerId="ADAL" clId="{ACCA5A34-0779-40AA-961C-79B10F81B364}" dt="2023-03-20T06:04:55.004" v="441" actId="478"/>
          <ac:cxnSpMkLst>
            <pc:docMk/>
            <pc:sldMk cId="1840217378" sldId="485"/>
            <ac:cxnSpMk id="47" creationId="{ABDFF463-1D24-0824-6879-7BEBB74F598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2" creationId="{AAA57F6A-1849-5A8E-FDC5-0D310B0024C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3" creationId="{C02528C6-094A-0883-22D1-A23156775F49}"/>
          </ac:cxnSpMkLst>
        </pc:cxnChg>
        <pc:cxnChg chg="del mod">
          <ac:chgData name="Gang Liu" userId="c4dd85b7-3634-4bda-801b-46e8dbbd0b49" providerId="ADAL" clId="{ACCA5A34-0779-40AA-961C-79B10F81B364}" dt="2023-03-20T05:49:01.364" v="33" actId="478"/>
          <ac:cxnSpMkLst>
            <pc:docMk/>
            <pc:sldMk cId="1840217378" sldId="485"/>
            <ac:cxnSpMk id="54" creationId="{26699E70-0925-E852-4A35-A35A10419B4C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67" creationId="{C5B4880A-3296-7B29-DAF5-2CF7CBCB9657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0" creationId="{74994661-D99B-A7AE-2BBB-F3CF888BD8E4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2" creationId="{E3B41619-F01A-8099-C570-3A9D173CE6F0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89" creationId="{A3A62BBF-D60A-C6F6-FBDB-C0146E68A59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90" creationId="{0E3BCA9B-2328-29CA-5E01-1E8DC45510ED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3" creationId="{9F3C3B46-FF02-344C-9DB3-88E0805ECF29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6" creationId="{D465D704-2402-AD29-AB72-B13A03EE678E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7" creationId="{289F1E4B-7F66-8856-8172-87D420A5BEE8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8" creationId="{7E5409B5-A89E-3872-B2AF-D5C76927DC9F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9" creationId="{0BD46279-97EB-FD65-57EC-4E55F81592C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13" creationId="{5DE63615-023B-8B14-5EC7-F0374BBDEB34}"/>
          </ac:cxnSpMkLst>
        </pc:cxnChg>
        <pc:cxnChg chg="del mod">
          <ac:chgData name="Gang Liu" userId="c4dd85b7-3634-4bda-801b-46e8dbbd0b49" providerId="ADAL" clId="{ACCA5A34-0779-40AA-961C-79B10F81B364}" dt="2023-03-20T05:48:59.922" v="32" actId="478"/>
          <ac:cxnSpMkLst>
            <pc:docMk/>
            <pc:sldMk cId="1840217378" sldId="485"/>
            <ac:cxnSpMk id="149" creationId="{1FE191FE-74E6-53AD-2B32-159023E3FCFA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302082457" sldId="48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3466289943" sldId="487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401462220" sldId="488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546986888" sldId="2076137592"/>
        </pc:sldMkLst>
      </pc:sldChg>
      <pc:sldChg chg="modSp mod">
        <pc:chgData name="Gang Liu" userId="c4dd85b7-3634-4bda-801b-46e8dbbd0b49" providerId="ADAL" clId="{ACCA5A34-0779-40AA-961C-79B10F81B364}" dt="2023-03-20T07:41:28.679" v="2371"/>
        <pc:sldMkLst>
          <pc:docMk/>
          <pc:sldMk cId="713288064" sldId="2134805010"/>
        </pc:sldMkLst>
        <pc:spChg chg="mod">
          <ac:chgData name="Gang Liu" userId="c4dd85b7-3634-4bda-801b-46e8dbbd0b49" providerId="ADAL" clId="{ACCA5A34-0779-40AA-961C-79B10F81B364}" dt="2023-03-20T07:41:28.679" v="2371"/>
          <ac:spMkLst>
            <pc:docMk/>
            <pc:sldMk cId="713288064" sldId="2134805010"/>
            <ac:spMk id="5" creationId="{7826B4A3-52EB-5771-217F-C5C48325D56B}"/>
          </ac:spMkLst>
        </pc:spChg>
      </pc:sldChg>
      <pc:sldChg chg="addSp delSp modSp add mod modNotesTx">
        <pc:chgData name="Gang Liu" userId="c4dd85b7-3634-4bda-801b-46e8dbbd0b49" providerId="ADAL" clId="{ACCA5A34-0779-40AA-961C-79B10F81B364}" dt="2023-03-20T05:56:00.234" v="268" actId="20577"/>
        <pc:sldMkLst>
          <pc:docMk/>
          <pc:sldMk cId="4021741950" sldId="2134805012"/>
        </pc:sldMkLst>
        <pc:spChg chg="add mod">
          <ac:chgData name="Gang Liu" userId="c4dd85b7-3634-4bda-801b-46e8dbbd0b49" providerId="ADAL" clId="{ACCA5A34-0779-40AA-961C-79B10F81B364}" dt="2023-03-20T05:54:49.721" v="189" actId="20577"/>
          <ac:spMkLst>
            <pc:docMk/>
            <pc:sldMk cId="4021741950" sldId="2134805012"/>
            <ac:spMk id="4" creationId="{55B0686C-13F0-AD23-B6CE-534C173C91D2}"/>
          </ac:spMkLst>
        </pc:spChg>
        <pc:spChg chg="del">
          <ac:chgData name="Gang Liu" userId="c4dd85b7-3634-4bda-801b-46e8dbbd0b49" providerId="ADAL" clId="{ACCA5A34-0779-40AA-961C-79B10F81B364}" dt="2023-03-20T05:53:36.058" v="125" actId="478"/>
          <ac:spMkLst>
            <pc:docMk/>
            <pc:sldMk cId="4021741950" sldId="2134805012"/>
            <ac:spMk id="163" creationId="{06F9F550-3BED-BAC7-0F24-68021FF18459}"/>
          </ac:spMkLst>
        </pc:spChg>
        <pc:picChg chg="add mod">
          <ac:chgData name="Gang Liu" userId="c4dd85b7-3634-4bda-801b-46e8dbbd0b49" providerId="ADAL" clId="{ACCA5A34-0779-40AA-961C-79B10F81B364}" dt="2023-03-20T05:54:00.520" v="130" actId="1076"/>
          <ac:picMkLst>
            <pc:docMk/>
            <pc:sldMk cId="4021741950" sldId="2134805012"/>
            <ac:picMk id="3" creationId="{94BDC0EB-4608-4555-9EF8-CAA07A2D1C7D}"/>
          </ac:picMkLst>
        </pc:picChg>
      </pc:sldChg>
      <pc:sldChg chg="add del">
        <pc:chgData name="Gang Liu" userId="c4dd85b7-3634-4bda-801b-46e8dbbd0b49" providerId="ADAL" clId="{ACCA5A34-0779-40AA-961C-79B10F81B364}" dt="2023-03-20T05:53:38.164" v="127"/>
        <pc:sldMkLst>
          <pc:docMk/>
          <pc:sldMk cId="758027000" sldId="2134805013"/>
        </pc:sldMkLst>
      </pc:sldChg>
      <pc:sldChg chg="addSp delSp modSp add mod modAnim modNotesTx">
        <pc:chgData name="Gang Liu" userId="c4dd85b7-3634-4bda-801b-46e8dbbd0b49" providerId="ADAL" clId="{ACCA5A34-0779-40AA-961C-79B10F81B364}" dt="2023-03-20T06:00:09.271" v="395" actId="20577"/>
        <pc:sldMkLst>
          <pc:docMk/>
          <pc:sldMk cId="1159041449" sldId="2134805013"/>
        </pc:sldMkLst>
        <pc:picChg chg="del mod">
          <ac:chgData name="Gang Liu" userId="c4dd85b7-3634-4bda-801b-46e8dbbd0b49" providerId="ADAL" clId="{ACCA5A34-0779-40AA-961C-79B10F81B364}" dt="2023-03-20T05:56:06.444" v="271" actId="478"/>
          <ac:picMkLst>
            <pc:docMk/>
            <pc:sldMk cId="1159041449" sldId="2134805013"/>
            <ac:picMk id="3" creationId="{94BDC0EB-4608-4555-9EF8-CAA07A2D1C7D}"/>
          </ac:picMkLst>
        </pc:picChg>
        <pc:picChg chg="add mod">
          <ac:chgData name="Gang Liu" userId="c4dd85b7-3634-4bda-801b-46e8dbbd0b49" providerId="ADAL" clId="{ACCA5A34-0779-40AA-961C-79B10F81B364}" dt="2023-03-20T05:58:47.896" v="362" actId="1076"/>
          <ac:picMkLst>
            <pc:docMk/>
            <pc:sldMk cId="1159041449" sldId="2134805013"/>
            <ac:picMk id="5" creationId="{524462A9-CF29-A919-32A3-5623C03A535E}"/>
          </ac:picMkLst>
        </pc:picChg>
        <pc:picChg chg="add mod">
          <ac:chgData name="Gang Liu" userId="c4dd85b7-3634-4bda-801b-46e8dbbd0b49" providerId="ADAL" clId="{ACCA5A34-0779-40AA-961C-79B10F81B364}" dt="2023-03-20T05:58:51.093" v="364" actId="1076"/>
          <ac:picMkLst>
            <pc:docMk/>
            <pc:sldMk cId="1159041449" sldId="2134805013"/>
            <ac:picMk id="7" creationId="{52EA74FA-4325-AD8C-2ACA-8E5E205564CD}"/>
          </ac:picMkLst>
        </pc:picChg>
        <pc:picChg chg="add mod">
          <ac:chgData name="Gang Liu" userId="c4dd85b7-3634-4bda-801b-46e8dbbd0b49" providerId="ADAL" clId="{ACCA5A34-0779-40AA-961C-79B10F81B364}" dt="2023-03-20T05:59:43.290" v="370" actId="1076"/>
          <ac:picMkLst>
            <pc:docMk/>
            <pc:sldMk cId="1159041449" sldId="2134805013"/>
            <ac:picMk id="9" creationId="{7D9B67B9-0402-1BAD-47C2-23EDA59EA9E7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3:40.954" v="1906" actId="478"/>
        <pc:sldMkLst>
          <pc:docMk/>
          <pc:sldMk cId="1300838200" sldId="2134805014"/>
        </pc:sldMkLst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2" creationId="{55842B2C-2110-3ABC-803E-B38D91B3BEF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4" creationId="{4D68B537-B28C-D41B-0F24-D8C2965D2CC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5" creationId="{50082306-924E-D3AD-624A-2D3B2DF71A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" creationId="{B3C9721D-05BC-DB80-1EA0-C117DF353D3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9" creationId="{874237BB-D5C0-A04F-7E4B-DA9A42A02BA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1" creationId="{61D86F7B-066D-FF72-016A-D3D19B30B8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2" creationId="{7B443825-C9CE-2972-F1DF-8DCDA80AE39D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14" creationId="{5A34D052-0DF3-BC34-082E-5B9C7904D562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8" creationId="{A867C2DB-4C43-4341-F0B6-8A1E236DED65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0" creationId="{BDEB840F-E077-7709-75A7-1D741123CAB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2" creationId="{A23BC67C-2438-7172-3A4F-0512CD2DC012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4" creationId="{09364669-4DD8-A8F2-663C-11D3E571038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5" creationId="{5F61931D-F937-4B24-894E-6EDA5689C10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7" creationId="{AD4208F6-7FBF-F931-70CE-1AECA12BA88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9" creationId="{D00ED8AA-7ADE-F7DD-6E72-767058D04F2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0" creationId="{D8F9D8B1-6AFD-9DDA-0C05-058FB963807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1" creationId="{96E26A23-9D29-EE5B-A5FE-87DD4C254C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2" creationId="{2742BD6A-80E7-B41E-5797-78BC7EC7552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4" creationId="{BFC0E4E8-98AE-0201-77C7-38DE241F350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6" creationId="{B516121F-CDAE-E14B-D92A-B44A2957C90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7" creationId="{43F79AF6-E0B2-E710-4C26-4ED11F52254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8" creationId="{B532F110-0FCF-1B4F-9CA3-92524F57E67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40" creationId="{C8E379C8-11C1-09E4-D816-60CFCEFF8A2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0" creationId="{8CB1FBFD-64FD-ECE7-A87E-CF292111BF5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1" creationId="{D0A8637B-B147-1694-0230-FC04D4B7989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2" creationId="{7C907985-28F9-E80D-F5B4-0072D53285B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6" creationId="{6798B5A4-BD2A-C9D2-5852-0ACE3A96C13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7" creationId="{22284883-4252-9C6F-BC80-393600AD2C5F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8" creationId="{80AE0BD7-12D4-6ED5-DEB8-3F06360EA898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0" creationId="{C15A9030-F1DE-F54A-1A06-7EC50D4F37B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1" creationId="{72D6812F-6CED-6ABF-E39B-56F5DE7456E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62" creationId="{8904B5BF-E28E-1127-231D-1F47DAE8A65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5" creationId="{B6202894-6441-48AD-CA8A-3B3AF7D6338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8" creationId="{B8CA64DD-963A-A324-3535-2392735F9ED9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1" creationId="{D8FD8F2A-1D33-5944-8B76-8FC49CC18CA1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6" creationId="{5A0BE58E-7861-0500-2495-1B611199C6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7" creationId="{911FABCA-AF3F-7B81-2CD2-17100CB1631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8" creationId="{92456D7B-2185-0141-EEEB-1D1281A657D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9" creationId="{75832BB8-0004-E916-1CCF-F1CB41CBD40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0" creationId="{513F4CA0-A7BF-6767-B7D7-E883F5D0460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1" creationId="{B8C70F67-3836-0E62-8104-0ED35959330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2" creationId="{1D43A8CE-E221-65C9-B4B6-810671B4934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3" creationId="{F5953512-5617-D14A-272D-812B41821AFB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85" creationId="{059FCEF7-F930-A9A9-BC58-D0AAB7F803E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6" creationId="{E871EDFA-7816-4A63-C57E-AF4310E4D684}"/>
          </ac:spMkLst>
        </pc:spChg>
        <pc:spChg chg="add del">
          <ac:chgData name="Gang Liu" userId="c4dd85b7-3634-4bda-801b-46e8dbbd0b49" providerId="ADAL" clId="{ACCA5A34-0779-40AA-961C-79B10F81B364}" dt="2023-03-20T07:16:00.773" v="1854" actId="11529"/>
          <ac:spMkLst>
            <pc:docMk/>
            <pc:sldMk cId="1300838200" sldId="2134805014"/>
            <ac:spMk id="87" creationId="{87E04EB0-C766-5EEA-1D2B-77B52BE9491B}"/>
          </ac:spMkLst>
        </pc:spChg>
        <pc:spChg chg="add del">
          <ac:chgData name="Gang Liu" userId="c4dd85b7-3634-4bda-801b-46e8dbbd0b49" providerId="ADAL" clId="{ACCA5A34-0779-40AA-961C-79B10F81B364}" dt="2023-03-20T07:16:22.943" v="1856" actId="11529"/>
          <ac:spMkLst>
            <pc:docMk/>
            <pc:sldMk cId="1300838200" sldId="2134805014"/>
            <ac:spMk id="88" creationId="{F70A60E3-811B-8E73-AF3B-984A07E1F71A}"/>
          </ac:spMkLst>
        </pc:spChg>
        <pc:spChg chg="add del">
          <ac:chgData name="Gang Liu" userId="c4dd85b7-3634-4bda-801b-46e8dbbd0b49" providerId="ADAL" clId="{ACCA5A34-0779-40AA-961C-79B10F81B364}" dt="2023-03-20T07:16:28.603" v="1858" actId="11529"/>
          <ac:spMkLst>
            <pc:docMk/>
            <pc:sldMk cId="1300838200" sldId="2134805014"/>
            <ac:spMk id="89" creationId="{0B5B49B0-4873-7231-5BB3-42EDE5EC28DD}"/>
          </ac:spMkLst>
        </pc:spChg>
        <pc:spChg chg="add mod">
          <ac:chgData name="Gang Liu" userId="c4dd85b7-3634-4bda-801b-46e8dbbd0b49" providerId="ADAL" clId="{ACCA5A34-0779-40AA-961C-79B10F81B364}" dt="2023-03-20T07:17:53.483" v="1864" actId="693"/>
          <ac:spMkLst>
            <pc:docMk/>
            <pc:sldMk cId="1300838200" sldId="2134805014"/>
            <ac:spMk id="90" creationId="{6C74F71E-FBA9-D11A-1CB8-27A018B01D22}"/>
          </ac:spMkLst>
        </pc:spChg>
        <pc:spChg chg="add del mod">
          <ac:chgData name="Gang Liu" userId="c4dd85b7-3634-4bda-801b-46e8dbbd0b49" providerId="ADAL" clId="{ACCA5A34-0779-40AA-961C-79B10F81B364}" dt="2023-03-20T07:23:40.954" v="1906" actId="478"/>
          <ac:spMkLst>
            <pc:docMk/>
            <pc:sldMk cId="1300838200" sldId="2134805014"/>
            <ac:spMk id="93" creationId="{E8025BD8-2DD7-71C5-A438-F52B7D9B1CB6}"/>
          </ac:spMkLst>
        </pc:spChg>
        <pc:spChg chg="add mod">
          <ac:chgData name="Gang Liu" userId="c4dd85b7-3634-4bda-801b-46e8dbbd0b49" providerId="ADAL" clId="{ACCA5A34-0779-40AA-961C-79B10F81B364}" dt="2023-03-20T07:19:19.731" v="1881" actId="255"/>
          <ac:spMkLst>
            <pc:docMk/>
            <pc:sldMk cId="1300838200" sldId="2134805014"/>
            <ac:spMk id="94" creationId="{3072F1AE-1D1E-6DDF-3757-7BE3993AB868}"/>
          </ac:spMkLst>
        </pc:spChg>
        <pc:spChg chg="add del">
          <ac:chgData name="Gang Liu" userId="c4dd85b7-3634-4bda-801b-46e8dbbd0b49" providerId="ADAL" clId="{ACCA5A34-0779-40AA-961C-79B10F81B364}" dt="2023-03-20T07:23:05.907" v="1903" actId="11529"/>
          <ac:spMkLst>
            <pc:docMk/>
            <pc:sldMk cId="1300838200" sldId="2134805014"/>
            <ac:spMk id="95" creationId="{9EF2DF3A-4E20-647A-C508-CDC774F88331}"/>
          </ac:spMkLst>
        </pc:spChg>
        <pc:spChg chg="add mod">
          <ac:chgData name="Gang Liu" userId="c4dd85b7-3634-4bda-801b-46e8dbbd0b49" providerId="ADAL" clId="{ACCA5A34-0779-40AA-961C-79B10F81B364}" dt="2023-03-20T07:23:33.648" v="1905" actId="108"/>
          <ac:spMkLst>
            <pc:docMk/>
            <pc:sldMk cId="1300838200" sldId="2134805014"/>
            <ac:spMk id="96" creationId="{032A7B3A-9065-1758-D84F-1A61491B63F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2" creationId="{8C25BEC5-6434-8467-001E-3FAEC135C33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3" creationId="{A4BAEF10-51F7-3077-1AF1-6584603806B1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7" creationId="{A48A5B83-B586-F031-7B5D-40FA572E842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8" creationId="{759ECFD4-6BE9-A935-5F2E-DE2A155B55E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4" creationId="{16FC7B32-FC37-7C6C-3D27-732FAE4697A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7" creationId="{C5AD17BE-603E-131C-4629-6788CFD8003E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8" creationId="{8C25D02A-8A9A-9CE4-9F7E-C970867A1EF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0" creationId="{F48DDB7A-C9A8-5E8A-1731-B0B579ACA0B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3" creationId="{8F905343-D45A-8296-68B6-B3EF2352BEF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7:21:01.364" v="1892" actId="1076"/>
          <ac:spMkLst>
            <pc:docMk/>
            <pc:sldMk cId="1300838200" sldId="2134805014"/>
            <ac:spMk id="163" creationId="{06F9F550-3BED-BAC7-0F24-68021FF1845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65" creationId="{1E3CBB9D-A6F4-481B-1927-8CACA90F2363}"/>
          </ac:spMkLst>
        </pc:spChg>
        <pc:grpChg chg="add 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6" creationId="{87D06ED4-5B7E-8C2F-E9B1-6A64B9752B8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49" creationId="{26D05952-4F1E-9DA1-0CE4-77DDB7C5D75F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3" creationId="{40978308-0018-0B71-63F0-4F338E6AAA9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4" creationId="{ACF2C195-0A01-612F-7AFA-ECD91D37EAB3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5" creationId="{B2EEF557-0228-96B0-11E7-D9A09F5D2AA8}"/>
          </ac:grpSpMkLst>
        </pc:grp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3" creationId="{38D00089-C081-F7E7-A5E0-A9E44F4CBED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" creationId="{9759948F-C390-1398-FECB-856F2198D59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" creationId="{5AC4C31A-4784-5C88-8D7F-EA1C5FB067A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3" creationId="{6F9A6B59-5121-5D39-0904-FADDE073AB96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" creationId="{E9DC82AD-1BA0-98B0-A66F-F4C389DADBA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" creationId="{BB6FAEDB-27CD-41B4-3624-835181A4DAA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7" creationId="{CBF384B0-7193-EA42-C6C1-1EE3F883AD7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9" creationId="{A3269F48-7DC5-A7FB-8CF2-51799D61BD8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1" creationId="{583CFB65-B4A5-0AF3-442E-65BFC6DB3DD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3" creationId="{1E26D312-0945-3B3F-E3FE-5D24B196AB5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6" creationId="{CDC41B1D-33AD-5E69-8F3E-0F274923249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8" creationId="{A5901FC0-17B9-DB50-EF56-9AB37B9450C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3" creationId="{7FF029B7-8875-18C1-97D5-3DF87C04E95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5" creationId="{BD76AC31-638B-11CB-6FA6-71BA4DBC967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9" creationId="{D2C88A96-24F6-3FBB-926E-6AB5EA5174F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1" creationId="{701D71BA-C026-0720-E654-3893EDDB2C0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2" creationId="{D1CE0F1A-6ED8-E64E-9929-36684274CB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3" creationId="{82A7EC97-8103-9568-0DDE-D09F63FB1B2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4" creationId="{C3CB4D98-A7A8-7544-1605-A979211616B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5" creationId="{7C982178-C1B2-21EC-B7A4-33B5992C065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6" creationId="{F0537FCC-4A9A-3B84-B7B2-DA8E7ADCA0C4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7" creationId="{85C12C35-5986-75ED-2D2D-82799C5EABB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8" creationId="{DFC23D31-4A59-F2C8-10AD-D6627CDE986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3" creationId="{26EB94FD-3ECB-DCF2-4E66-F2778C4B1442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4" creationId="{1770D9D9-FF3A-4F52-5523-F48AD53261D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5" creationId="{25AE101F-E370-21D7-7F8A-BCFCE6D3835B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9" creationId="{1EC355B6-1CEC-5BBD-E8AE-EBD76C648BA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3" creationId="{EEF0FD45-AD76-5DCF-8723-088A7FF3F8D3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4" creationId="{C1DE3EBF-27DD-C046-2AA8-0686ED96655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66" creationId="{C57E8D9A-9974-E1CC-DFE3-7FC8AF983F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7" creationId="{092BD13C-3ACD-8A55-08A1-2BACCC5EB8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9" creationId="{12775B9A-39C4-22D8-ABB1-736B0D7D0401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0" creationId="{AE2E9474-8D95-05DD-776C-1F92854D693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2" creationId="{19CFE33E-46C9-7845-89BF-E18E9F38672F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4" creationId="{EE8E9805-B128-BAFA-C79F-CC88EDF6CFE4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0" creationId="{BCB20DA9-3726-AD21-26C7-3A771DE0347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1" creationId="{06F6A1ED-5A59-15CB-5394-5DB44327A4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2" creationId="{88B54056-13C7-94C8-D1CB-5D4CB784A6B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9" creationId="{DC8C41F3-A1A4-805C-E718-3839B6CA7B8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0" creationId="{78570029-FD35-7DEA-E91E-C70B0C53FEFE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1" creationId="{8140B23A-5B19-68E7-3194-B48B05C9860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2" creationId="{3E099278-E2DD-1B26-2F71-35426E1CCE2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3" creationId="{243B2251-B227-83EA-D4B6-D816CD30AD78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5" creationId="{64437B36-333D-93EB-85AE-9C58E269749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1" creationId="{3F05F501-B045-C0F9-E933-BDDB8698AC2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2" creationId="{B7EB1C97-DB33-2219-DB9E-336C0B00051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6" creationId="{0A5CD914-A8B0-9AC4-1A42-15DA327DF79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1" creationId="{B97BD453-CAFA-CED8-2243-66B153CE958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2" creationId="{63A17253-2062-D1FF-4E3A-19F93262EA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6" creationId="{B9FBCFEF-52B9-6F33-5B01-783061ED7D0C}"/>
          </ac:picMkLst>
        </pc:picChg>
        <pc:cxnChg chg="add del">
          <ac:chgData name="Gang Liu" userId="c4dd85b7-3634-4bda-801b-46e8dbbd0b49" providerId="ADAL" clId="{ACCA5A34-0779-40AA-961C-79B10F81B364}" dt="2023-03-20T07:20:51.580" v="1891" actId="478"/>
          <ac:cxnSpMkLst>
            <pc:docMk/>
            <pc:sldMk cId="1300838200" sldId="2134805014"/>
            <ac:cxnSpMk id="92" creationId="{6D5BD0DE-7388-F18E-1592-D5BEC09B5476}"/>
          </ac:cxnSpMkLst>
        </pc:cxnChg>
      </pc:sldChg>
      <pc:sldChg chg="addSp delSp modSp add mod modAnim">
        <pc:chgData name="Gang Liu" userId="c4dd85b7-3634-4bda-801b-46e8dbbd0b49" providerId="ADAL" clId="{ACCA5A34-0779-40AA-961C-79B10F81B364}" dt="2023-03-20T07:04:39.747" v="1772" actId="478"/>
        <pc:sldMkLst>
          <pc:docMk/>
          <pc:sldMk cId="1555299923" sldId="2134805015"/>
        </pc:sldMkLst>
        <pc:spChg chg="add mod">
          <ac:chgData name="Gang Liu" userId="c4dd85b7-3634-4bda-801b-46e8dbbd0b49" providerId="ADAL" clId="{ACCA5A34-0779-40AA-961C-79B10F81B364}" dt="2023-03-20T07:04:37.777" v="1771" actId="1076"/>
          <ac:spMkLst>
            <pc:docMk/>
            <pc:sldMk cId="1555299923" sldId="2134805015"/>
            <ac:spMk id="7" creationId="{C655A639-26BA-A7D5-9A9C-1D7144A62D65}"/>
          </ac:spMkLst>
        </pc:spChg>
        <pc:spChg chg="add del">
          <ac:chgData name="Gang Liu" userId="c4dd85b7-3634-4bda-801b-46e8dbbd0b49" providerId="ADAL" clId="{ACCA5A34-0779-40AA-961C-79B10F81B364}" dt="2023-03-20T07:04:39.747" v="1772" actId="478"/>
          <ac:spMkLst>
            <pc:docMk/>
            <pc:sldMk cId="1555299923" sldId="2134805015"/>
            <ac:spMk id="9" creationId="{7E15ADEB-C4B0-42E3-9CD1-B7444463FAD7}"/>
          </ac:spMkLst>
        </pc:spChg>
        <pc:spChg chg="del mod">
          <ac:chgData name="Gang Liu" userId="c4dd85b7-3634-4bda-801b-46e8dbbd0b49" providerId="ADAL" clId="{ACCA5A34-0779-40AA-961C-79B10F81B364}" dt="2023-03-20T06:49:26.119" v="1704" actId="478"/>
          <ac:spMkLst>
            <pc:docMk/>
            <pc:sldMk cId="1555299923" sldId="213480501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6:49:32.035" v="1707" actId="478"/>
          <ac:spMkLst>
            <pc:docMk/>
            <pc:sldMk cId="1555299923" sldId="2134805015"/>
            <ac:spMk id="168" creationId="{D7E372AF-D0A6-1CDC-636B-8D536F6CD0C5}"/>
          </ac:spMkLst>
        </pc:spChg>
        <pc:spChg chg="del">
          <ac:chgData name="Gang Liu" userId="c4dd85b7-3634-4bda-801b-46e8dbbd0b49" providerId="ADAL" clId="{ACCA5A34-0779-40AA-961C-79B10F81B364}" dt="2023-03-20T06:49:30.761" v="1706" actId="478"/>
          <ac:spMkLst>
            <pc:docMk/>
            <pc:sldMk cId="1555299923" sldId="2134805015"/>
            <ac:spMk id="169" creationId="{49E9F707-4F85-6062-C35F-FC3663751890}"/>
          </ac:spMkLst>
        </pc:spChg>
        <pc:grpChg chg="del">
          <ac:chgData name="Gang Liu" userId="c4dd85b7-3634-4bda-801b-46e8dbbd0b49" providerId="ADAL" clId="{ACCA5A34-0779-40AA-961C-79B10F81B364}" dt="2023-03-20T06:49:27.547" v="1705" actId="478"/>
          <ac:grpSpMkLst>
            <pc:docMk/>
            <pc:sldMk cId="1555299923" sldId="2134805015"/>
            <ac:grpSpMk id="6" creationId="{87D06ED4-5B7E-8C2F-E9B1-6A64B9752B8D}"/>
          </ac:grpSpMkLst>
        </pc:grp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5" creationId="{FCA5F908-7A79-8942-31C0-90D5E80024E6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0:03.512" v="2271"/>
        <pc:sldMkLst>
          <pc:docMk/>
          <pc:sldMk cId="1214341997" sldId="2134805016"/>
        </pc:sldMkLst>
        <pc:spChg chg="mod">
          <ac:chgData name="Gang Liu" userId="c4dd85b7-3634-4bda-801b-46e8dbbd0b49" providerId="ADAL" clId="{ACCA5A34-0779-40AA-961C-79B10F81B364}" dt="2023-03-20T07:30:03.512" v="2271"/>
          <ac:spMkLst>
            <pc:docMk/>
            <pc:sldMk cId="1214341997" sldId="2134805016"/>
            <ac:spMk id="7" creationId="{C655A639-26BA-A7D5-9A9C-1D7144A62D65}"/>
          </ac:spMkLst>
        </pc:spChg>
        <pc:picChg chg="del">
          <ac:chgData name="Gang Liu" userId="c4dd85b7-3634-4bda-801b-46e8dbbd0b49" providerId="ADAL" clId="{ACCA5A34-0779-40AA-961C-79B10F81B364}" dt="2023-03-20T07:05:37.168" v="1806" actId="478"/>
          <ac:picMkLst>
            <pc:docMk/>
            <pc:sldMk cId="1214341997" sldId="2134805016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6:14.029" v="1817" actId="1076"/>
          <ac:picMkLst>
            <pc:docMk/>
            <pc:sldMk cId="1214341997" sldId="2134805016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05:36.742" v="1805" actId="478"/>
          <ac:picMkLst>
            <pc:docMk/>
            <pc:sldMk cId="1214341997" sldId="2134805016"/>
            <ac:picMk id="5" creationId="{FCA5F908-7A79-8942-31C0-90D5E80024E6}"/>
          </ac:picMkLst>
        </pc:picChg>
        <pc:picChg chg="add mod">
          <ac:chgData name="Gang Liu" userId="c4dd85b7-3634-4bda-801b-46e8dbbd0b49" providerId="ADAL" clId="{ACCA5A34-0779-40AA-961C-79B10F81B364}" dt="2023-03-20T07:06:23.226" v="1820" actId="1076"/>
          <ac:picMkLst>
            <pc:docMk/>
            <pc:sldMk cId="1214341997" sldId="2134805016"/>
            <ac:picMk id="8" creationId="{28055873-A40F-0F58-61EA-5888CA9585C8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15:14.315" v="1852"/>
        <pc:sldMkLst>
          <pc:docMk/>
          <pc:sldMk cId="2721449748" sldId="2134805017"/>
        </pc:sldMkLst>
        <pc:spChg chg="mod">
          <ac:chgData name="Gang Liu" userId="c4dd85b7-3634-4bda-801b-46e8dbbd0b49" providerId="ADAL" clId="{ACCA5A34-0779-40AA-961C-79B10F81B364}" dt="2023-03-20T07:06:56.109" v="1841" actId="20577"/>
          <ac:spMkLst>
            <pc:docMk/>
            <pc:sldMk cId="2721449748" sldId="2134805017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14:35.656" v="1845" actId="1076"/>
          <ac:picMkLst>
            <pc:docMk/>
            <pc:sldMk cId="2721449748" sldId="2134805017"/>
            <ac:picMk id="3" creationId="{80301447-24DD-D15A-39A7-1EA11B1FA2EC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4" creationId="{DB332CE2-E4DD-040A-5794-0DB247EE1FDE}"/>
          </ac:picMkLst>
        </pc:picChg>
        <pc:picChg chg="add mod">
          <ac:chgData name="Gang Liu" userId="c4dd85b7-3634-4bda-801b-46e8dbbd0b49" providerId="ADAL" clId="{ACCA5A34-0779-40AA-961C-79B10F81B364}" dt="2023-03-20T07:15:10.840" v="1851" actId="1076"/>
          <ac:picMkLst>
            <pc:docMk/>
            <pc:sldMk cId="2721449748" sldId="2134805017"/>
            <ac:picMk id="6" creationId="{980B35B8-941D-9F43-6030-A3FA4C001824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8" creationId="{28055873-A40F-0F58-61EA-5888CA9585C8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9:17.102" v="2255" actId="20577"/>
        <pc:sldMkLst>
          <pc:docMk/>
          <pc:sldMk cId="3568042295" sldId="2134805018"/>
        </pc:sldMkLst>
        <pc:spChg chg="add mod">
          <ac:chgData name="Gang Liu" userId="c4dd85b7-3634-4bda-801b-46e8dbbd0b49" providerId="ADAL" clId="{ACCA5A34-0779-40AA-961C-79B10F81B364}" dt="2023-03-20T07:22:21.323" v="1900"/>
          <ac:spMkLst>
            <pc:docMk/>
            <pc:sldMk cId="3568042295" sldId="2134805018"/>
            <ac:spMk id="2" creationId="{C04B897C-19A7-6977-E2B0-D9C9313A3F3F}"/>
          </ac:spMkLst>
        </pc:spChg>
        <pc:spChg chg="add mod">
          <ac:chgData name="Gang Liu" userId="c4dd85b7-3634-4bda-801b-46e8dbbd0b49" providerId="ADAL" clId="{ACCA5A34-0779-40AA-961C-79B10F81B364}" dt="2023-03-20T07:26:42.443" v="2102" actId="1076"/>
          <ac:spMkLst>
            <pc:docMk/>
            <pc:sldMk cId="3568042295" sldId="2134805018"/>
            <ac:spMk id="3" creationId="{E7484038-A39C-07F0-CF59-72AC685988B4}"/>
          </ac:spMkLst>
        </pc:spChg>
        <pc:spChg chg="del">
          <ac:chgData name="Gang Liu" userId="c4dd85b7-3634-4bda-801b-46e8dbbd0b49" providerId="ADAL" clId="{ACCA5A34-0779-40AA-961C-79B10F81B364}" dt="2023-03-20T07:21:28.890" v="1895" actId="478"/>
          <ac:spMkLst>
            <pc:docMk/>
            <pc:sldMk cId="3568042295" sldId="2134805018"/>
            <ac:spMk id="90" creationId="{6C74F71E-FBA9-D11A-1CB8-27A018B01D22}"/>
          </ac:spMkLst>
        </pc:spChg>
        <pc:spChg chg="del">
          <ac:chgData name="Gang Liu" userId="c4dd85b7-3634-4bda-801b-46e8dbbd0b49" providerId="ADAL" clId="{ACCA5A34-0779-40AA-961C-79B10F81B364}" dt="2023-03-20T07:21:29.926" v="1896" actId="478"/>
          <ac:spMkLst>
            <pc:docMk/>
            <pc:sldMk cId="3568042295" sldId="2134805018"/>
            <ac:spMk id="93" creationId="{E8025BD8-2DD7-71C5-A438-F52B7D9B1CB6}"/>
          </ac:spMkLst>
        </pc:spChg>
        <pc:spChg chg="del">
          <ac:chgData name="Gang Liu" userId="c4dd85b7-3634-4bda-801b-46e8dbbd0b49" providerId="ADAL" clId="{ACCA5A34-0779-40AA-961C-79B10F81B364}" dt="2023-03-20T07:21:27.676" v="1894" actId="478"/>
          <ac:spMkLst>
            <pc:docMk/>
            <pc:sldMk cId="3568042295" sldId="2134805018"/>
            <ac:spMk id="94" creationId="{3072F1AE-1D1E-6DDF-3757-7BE3993AB868}"/>
          </ac:spMkLst>
        </pc:spChg>
        <pc:spChg chg="mod">
          <ac:chgData name="Gang Liu" userId="c4dd85b7-3634-4bda-801b-46e8dbbd0b49" providerId="ADAL" clId="{ACCA5A34-0779-40AA-961C-79B10F81B364}" dt="2023-03-20T07:29:17.102" v="2255" actId="20577"/>
          <ac:spMkLst>
            <pc:docMk/>
            <pc:sldMk cId="3568042295" sldId="2134805018"/>
            <ac:spMk id="163" creationId="{06F9F550-3BED-BAC7-0F24-68021FF18459}"/>
          </ac:spMkLst>
        </pc:spChg>
      </pc:sldChg>
      <pc:sldChg chg="addSp delSp modSp add mod delAnim modAnim">
        <pc:chgData name="Gang Liu" userId="c4dd85b7-3634-4bda-801b-46e8dbbd0b49" providerId="ADAL" clId="{ACCA5A34-0779-40AA-961C-79B10F81B364}" dt="2023-03-20T07:43:12.807" v="2387" actId="14100"/>
        <pc:sldMkLst>
          <pc:docMk/>
          <pc:sldMk cId="2118517765" sldId="2134805019"/>
        </pc:sldMkLst>
        <pc:spChg chg="mod">
          <ac:chgData name="Gang Liu" userId="c4dd85b7-3634-4bda-801b-46e8dbbd0b49" providerId="ADAL" clId="{ACCA5A34-0779-40AA-961C-79B10F81B364}" dt="2023-03-20T07:29:28.359" v="2263"/>
          <ac:spMkLst>
            <pc:docMk/>
            <pc:sldMk cId="2118517765" sldId="2134805019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43:12.807" v="2387" actId="14100"/>
          <ac:picMkLst>
            <pc:docMk/>
            <pc:sldMk cId="2118517765" sldId="2134805019"/>
            <ac:picMk id="2" creationId="{BAB08CAC-3377-32DA-79DA-29F1CB8B816C}"/>
          </ac:picMkLst>
        </pc:picChg>
        <pc:picChg chg="del">
          <ac:chgData name="Gang Liu" userId="c4dd85b7-3634-4bda-801b-46e8dbbd0b49" providerId="ADAL" clId="{ACCA5A34-0779-40AA-961C-79B10F81B364}" dt="2023-03-20T07:29:31.796" v="2265" actId="478"/>
          <ac:picMkLst>
            <pc:docMk/>
            <pc:sldMk cId="2118517765" sldId="2134805019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7:41.805" v="2351" actId="1076"/>
          <ac:picMkLst>
            <pc:docMk/>
            <pc:sldMk cId="2118517765" sldId="2134805019"/>
            <ac:picMk id="4" creationId="{1887C42B-72D2-4737-79AC-71DE074F6725}"/>
          </ac:picMkLst>
        </pc:picChg>
        <pc:picChg chg="del">
          <ac:chgData name="Gang Liu" userId="c4dd85b7-3634-4bda-801b-46e8dbbd0b49" providerId="ADAL" clId="{ACCA5A34-0779-40AA-961C-79B10F81B364}" dt="2023-03-20T07:29:29.866" v="2264" actId="478"/>
          <ac:picMkLst>
            <pc:docMk/>
            <pc:sldMk cId="2118517765" sldId="2134805019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7:55.254" v="2355" actId="1076"/>
          <ac:picMkLst>
            <pc:docMk/>
            <pc:sldMk cId="2118517765" sldId="2134805019"/>
            <ac:picMk id="8" creationId="{0EBE993B-16DD-DE92-ADF6-F0056051A3D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43:56.145" v="2394"/>
        <pc:sldMkLst>
          <pc:docMk/>
          <pc:sldMk cId="43703478" sldId="2134805020"/>
        </pc:sldMkLst>
        <pc:picChg chg="add mod">
          <ac:chgData name="Gang Liu" userId="c4dd85b7-3634-4bda-801b-46e8dbbd0b49" providerId="ADAL" clId="{ACCA5A34-0779-40AA-961C-79B10F81B364}" dt="2023-03-20T07:38:46.097" v="2359" actId="1076"/>
          <ac:picMkLst>
            <pc:docMk/>
            <pc:sldMk cId="43703478" sldId="2134805020"/>
            <ac:picMk id="3" creationId="{506B9022-BE9A-1FE0-0084-75F88E537063}"/>
          </ac:picMkLst>
        </pc:picChg>
        <pc:picChg chg="add del mod">
          <ac:chgData name="Gang Liu" userId="c4dd85b7-3634-4bda-801b-46e8dbbd0b49" providerId="ADAL" clId="{ACCA5A34-0779-40AA-961C-79B10F81B364}" dt="2023-03-20T07:43:04.725" v="2384" actId="21"/>
          <ac:picMkLst>
            <pc:docMk/>
            <pc:sldMk cId="43703478" sldId="2134805020"/>
            <ac:picMk id="4" creationId="{1A95AEBB-A05A-5BDA-4A97-8F3BC6886288}"/>
          </ac:picMkLst>
        </pc:picChg>
        <pc:picChg chg="add mod">
          <ac:chgData name="Gang Liu" userId="c4dd85b7-3634-4bda-801b-46e8dbbd0b49" providerId="ADAL" clId="{ACCA5A34-0779-40AA-961C-79B10F81B364}" dt="2023-03-20T07:39:27.009" v="2365" actId="1076"/>
          <ac:picMkLst>
            <pc:docMk/>
            <pc:sldMk cId="43703478" sldId="2134805020"/>
            <ac:picMk id="5" creationId="{CFA8A826-977D-C207-D5FB-88F7497F40A1}"/>
          </ac:picMkLst>
        </pc:picChg>
        <pc:picChg chg="add mod">
          <ac:chgData name="Gang Liu" userId="c4dd85b7-3634-4bda-801b-46e8dbbd0b49" providerId="ADAL" clId="{ACCA5A34-0779-40AA-961C-79B10F81B364}" dt="2023-03-20T07:43:50.878" v="2393" actId="1076"/>
          <ac:picMkLst>
            <pc:docMk/>
            <pc:sldMk cId="43703478" sldId="2134805020"/>
            <ac:picMk id="8" creationId="{29187A7A-C9D7-B908-E025-E6BA5AC4B4A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3:11.070" v="2334"/>
        <pc:sldMkLst>
          <pc:docMk/>
          <pc:sldMk cId="3309053773" sldId="2134805021"/>
        </pc:sldMkLst>
        <pc:picChg chg="del">
          <ac:chgData name="Gang Liu" userId="c4dd85b7-3634-4bda-801b-46e8dbbd0b49" providerId="ADAL" clId="{ACCA5A34-0779-40AA-961C-79B10F81B364}" dt="2023-03-20T07:31:57.192" v="2325" actId="478"/>
          <ac:picMkLst>
            <pc:docMk/>
            <pc:sldMk cId="3309053773" sldId="2134805021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2:34.307" v="2328" actId="1076"/>
          <ac:picMkLst>
            <pc:docMk/>
            <pc:sldMk cId="3309053773" sldId="2134805021"/>
            <ac:picMk id="4" creationId="{58C0A3BA-CC84-78AB-FF3E-DC3E36A0F120}"/>
          </ac:picMkLst>
        </pc:picChg>
        <pc:picChg chg="del">
          <ac:chgData name="Gang Liu" userId="c4dd85b7-3634-4bda-801b-46e8dbbd0b49" providerId="ADAL" clId="{ACCA5A34-0779-40AA-961C-79B10F81B364}" dt="2023-03-20T07:31:56.742" v="2324" actId="478"/>
          <ac:picMkLst>
            <pc:docMk/>
            <pc:sldMk cId="3309053773" sldId="2134805021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3:07.864" v="2333" actId="1076"/>
          <ac:picMkLst>
            <pc:docMk/>
            <pc:sldMk cId="3309053773" sldId="2134805021"/>
            <ac:picMk id="8" creationId="{1B46F295-7995-ADD3-BA83-DAE945494887}"/>
          </ac:picMkLst>
        </pc:picChg>
      </pc:sldChg>
      <pc:sldChg chg="addSp delSp modSp add mod delAnim">
        <pc:chgData name="Gang Liu" userId="c4dd85b7-3634-4bda-801b-46e8dbbd0b49" providerId="ADAL" clId="{ACCA5A34-0779-40AA-961C-79B10F81B364}" dt="2023-03-20T07:31:39.791" v="2323" actId="20577"/>
        <pc:sldMkLst>
          <pc:docMk/>
          <pc:sldMk cId="873280188" sldId="2134805022"/>
        </pc:sldMkLst>
        <pc:spChg chg="add mod">
          <ac:chgData name="Gang Liu" userId="c4dd85b7-3634-4bda-801b-46e8dbbd0b49" providerId="ADAL" clId="{ACCA5A34-0779-40AA-961C-79B10F81B364}" dt="2023-03-20T07:31:39.791" v="2323" actId="20577"/>
          <ac:spMkLst>
            <pc:docMk/>
            <pc:sldMk cId="873280188" sldId="2134805022"/>
            <ac:spMk id="5" creationId="{E2262419-1D84-D5D8-FEA2-B7B6BDC4CB8F}"/>
          </ac:spMkLst>
        </pc:spChg>
        <pc:spChg chg="mod">
          <ac:chgData name="Gang Liu" userId="c4dd85b7-3634-4bda-801b-46e8dbbd0b49" providerId="ADAL" clId="{ACCA5A34-0779-40AA-961C-79B10F81B364}" dt="2023-03-20T07:30:20.978" v="2277"/>
          <ac:spMkLst>
            <pc:docMk/>
            <pc:sldMk cId="873280188" sldId="2134805022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31:01.779" v="2283" actId="1076"/>
          <ac:picMkLst>
            <pc:docMk/>
            <pc:sldMk cId="873280188" sldId="2134805022"/>
            <ac:picMk id="3" creationId="{A1EDA063-8588-E717-CB33-32184DD1B62B}"/>
          </ac:picMkLst>
        </pc:picChg>
        <pc:picChg chg="del">
          <ac:chgData name="Gang Liu" userId="c4dd85b7-3634-4bda-801b-46e8dbbd0b49" providerId="ADAL" clId="{ACCA5A34-0779-40AA-961C-79B10F81B364}" dt="2023-03-20T07:30:22.899" v="2279" actId="478"/>
          <ac:picMkLst>
            <pc:docMk/>
            <pc:sldMk cId="873280188" sldId="2134805022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30:22.336" v="2278" actId="478"/>
          <ac:picMkLst>
            <pc:docMk/>
            <pc:sldMk cId="873280188" sldId="2134805022"/>
            <ac:picMk id="8" creationId="{28055873-A40F-0F58-61EA-5888CA9585C8}"/>
          </ac:picMkLst>
        </pc:picChg>
      </pc:sldChg>
      <pc:sldChg chg="add del">
        <pc:chgData name="Gang Liu" userId="c4dd85b7-3634-4bda-801b-46e8dbbd0b49" providerId="ADAL" clId="{ACCA5A34-0779-40AA-961C-79B10F81B364}" dt="2023-03-20T07:30:12.207" v="2272" actId="2696"/>
        <pc:sldMkLst>
          <pc:docMk/>
          <pc:sldMk cId="1526747429" sldId="2134805022"/>
        </pc:sldMkLst>
      </pc:sldChg>
      <pc:sldChg chg="del">
        <pc:chgData name="Gang Liu" userId="c4dd85b7-3634-4bda-801b-46e8dbbd0b49" providerId="ADAL" clId="{ACCA5A34-0779-40AA-961C-79B10F81B364}" dt="2023-03-20T05:48:48.112" v="27" actId="2696"/>
        <pc:sldMkLst>
          <pc:docMk/>
          <pc:sldMk cId="3935673457" sldId="2147470822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111243111" sldId="2147470825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117609677" sldId="214747082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438694390" sldId="2147470827"/>
        </pc:sldMkLst>
      </pc:sldChg>
      <pc:sldMasterChg chg="delSldLayout">
        <pc:chgData name="Gang Liu" userId="c4dd85b7-3634-4bda-801b-46e8dbbd0b49" providerId="ADAL" clId="{ACCA5A34-0779-40AA-961C-79B10F81B364}" dt="2023-03-20T05:49:33.234" v="38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ACCA5A34-0779-40AA-961C-79B10F81B364}" dt="2023-03-20T05:49:33.234" v="38" actId="2696"/>
          <pc:sldLayoutMkLst>
            <pc:docMk/>
            <pc:sldMasterMk cId="0" sldId="2147483648"/>
            <pc:sldLayoutMk cId="4207847552" sldId="2147483675"/>
          </pc:sldLayoutMkLst>
        </pc:sldLayoutChg>
      </pc:sldMasterChg>
    </pc:docChg>
  </pc:docChgLst>
  <pc:docChgLst>
    <pc:chgData name="Gang Liu" userId="c4dd85b7-3634-4bda-801b-46e8dbbd0b49" providerId="ADAL" clId="{E21A1779-82FB-400E-9705-9017C95C5930}"/>
    <pc:docChg chg="delSld">
      <pc:chgData name="Gang Liu" userId="c4dd85b7-3634-4bda-801b-46e8dbbd0b49" providerId="ADAL" clId="{E21A1779-82FB-400E-9705-9017C95C5930}" dt="2023-02-24T05:49:39.653" v="1" actId="2696"/>
      <pc:docMkLst>
        <pc:docMk/>
      </pc:docMkLst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59283006" sldId="26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952193061" sldId="397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78452353" sldId="355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96345754" sldId="207613685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571169296" sldId="207613685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881529199" sldId="207613686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955228661" sldId="207613758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3803288117" sldId="2076137970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07226755" sldId="207613830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672749860" sldId="21348050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17529379" sldId="213480502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65982824" sldId="21474695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63351178" sldId="214746951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652818072" sldId="214747078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902344832" sldId="21474708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10611301" sldId="214747082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131699069" sldId="214747082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2112195259" sldId="2147470823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541274427" sldId="2147470824"/>
        </pc:sldMkLst>
      </pc:sldChg>
      <pc:sldMasterChg chg="delSldLayout">
        <pc:chgData name="Gang Liu" userId="c4dd85b7-3634-4bda-801b-46e8dbbd0b49" providerId="ADAL" clId="{E21A1779-82FB-400E-9705-9017C95C5930}" dt="2023-02-24T05:49:27.388" v="0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2949526642" sldId="2147483671"/>
          </pc:sldLayoutMkLst>
        </pc:sldLayoutChg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3014546391" sldId="21474836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90204" pitchFamily="34" charset="0"/>
              </a:rPr>
              <a:t>11/21/2023</a:t>
            </a:fld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90204" pitchFamily="34" charset="0"/>
              </a:rPr>
              <a:t>‹#›</a:t>
            </a:fld>
            <a:endParaRPr lang="en-US" dirty="0">
              <a:latin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6BA5BCC9-2D58-BC45-8057-F0927490CD1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大家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好，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今天跟大家分享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Fortinet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AWS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上的安全连接与流量威胁检测方案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04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NLB</a:t>
            </a:r>
            <a:r>
              <a:rPr lang="zh-CN" altLang="en-US" dirty="0"/>
              <a:t>默认指向</a:t>
            </a:r>
            <a:r>
              <a:rPr lang="en-US" altLang="zh-CN" dirty="0"/>
              <a:t>GWLBE</a:t>
            </a:r>
            <a:r>
              <a:rPr lang="zh-CN" altLang="en-US" dirty="0"/>
              <a:t>，去往</a:t>
            </a:r>
            <a:r>
              <a:rPr lang="en-US" altLang="zh-CN" dirty="0"/>
              <a:t>WAF</a:t>
            </a:r>
            <a:r>
              <a:rPr lang="zh-CN" altLang="en-US" dirty="0"/>
              <a:t>回指路由指向</a:t>
            </a:r>
            <a:r>
              <a:rPr lang="en-US" altLang="zh-CN" dirty="0"/>
              <a:t>peer connection</a:t>
            </a:r>
            <a:r>
              <a:rPr lang="zh-CN" altLang="en-US" dirty="0"/>
              <a:t>，注意设置</a:t>
            </a:r>
            <a:r>
              <a:rPr lang="en-US" altLang="zh-CN" dirty="0"/>
              <a:t>NLB</a:t>
            </a:r>
            <a:r>
              <a:rPr lang="zh-CN" altLang="en-US" dirty="0"/>
              <a:t>、</a:t>
            </a:r>
            <a:r>
              <a:rPr lang="en-US" altLang="zh-CN" dirty="0"/>
              <a:t>ALB</a:t>
            </a:r>
            <a:r>
              <a:rPr lang="zh-CN" altLang="en-US" dirty="0"/>
              <a:t>时设置</a:t>
            </a:r>
            <a:r>
              <a:rPr lang="en-US" altLang="zh-CN" dirty="0"/>
              <a:t>Internet </a:t>
            </a:r>
            <a:r>
              <a:rPr lang="zh-CN" altLang="en-US" dirty="0"/>
              <a:t>先将</a:t>
            </a:r>
            <a:r>
              <a:rPr lang="en-US" altLang="zh-CN" dirty="0"/>
              <a:t>NLB</a:t>
            </a:r>
            <a:r>
              <a:rPr lang="zh-CN" altLang="en-US" dirty="0"/>
              <a:t>或</a:t>
            </a:r>
            <a:r>
              <a:rPr lang="en-US" altLang="zh-CN" dirty="0"/>
              <a:t>ALB Subnet</a:t>
            </a:r>
            <a:r>
              <a:rPr lang="zh-CN" altLang="en-US" dirty="0"/>
              <a:t>放到可以直接通过</a:t>
            </a:r>
            <a:r>
              <a:rPr lang="en-US" altLang="zh-CN" dirty="0"/>
              <a:t>IGW</a:t>
            </a:r>
            <a:r>
              <a:rPr lang="zh-CN" altLang="en-US" dirty="0"/>
              <a:t>的路由表，后续再修改成截图的路由条目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775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NLB</a:t>
            </a:r>
            <a:r>
              <a:rPr lang="zh-CN" altLang="en-US" dirty="0"/>
              <a:t>默认指向</a:t>
            </a:r>
            <a:r>
              <a:rPr lang="en-US" altLang="zh-CN" dirty="0"/>
              <a:t>GWLBE</a:t>
            </a:r>
            <a:r>
              <a:rPr lang="zh-CN" altLang="en-US" dirty="0"/>
              <a:t>，去往</a:t>
            </a:r>
            <a:r>
              <a:rPr lang="en-US" altLang="zh-CN" dirty="0"/>
              <a:t>WAF</a:t>
            </a:r>
            <a:r>
              <a:rPr lang="zh-CN" altLang="en-US" dirty="0"/>
              <a:t>回指路由指向</a:t>
            </a:r>
            <a:r>
              <a:rPr lang="en-US" altLang="zh-CN" dirty="0"/>
              <a:t>peer connection</a:t>
            </a:r>
            <a:r>
              <a:rPr lang="zh-CN" altLang="en-US" dirty="0"/>
              <a:t>，注意设置</a:t>
            </a:r>
            <a:r>
              <a:rPr lang="en-US" altLang="zh-CN" dirty="0"/>
              <a:t>NLB</a:t>
            </a:r>
            <a:r>
              <a:rPr lang="zh-CN" altLang="en-US" dirty="0"/>
              <a:t>、</a:t>
            </a:r>
            <a:r>
              <a:rPr lang="en-US" altLang="zh-CN" dirty="0"/>
              <a:t>ALB</a:t>
            </a:r>
            <a:r>
              <a:rPr lang="zh-CN" altLang="en-US" dirty="0"/>
              <a:t>时设置</a:t>
            </a:r>
            <a:r>
              <a:rPr lang="en-US" altLang="zh-CN" dirty="0"/>
              <a:t>Internet </a:t>
            </a:r>
            <a:r>
              <a:rPr lang="zh-CN" altLang="en-US" dirty="0"/>
              <a:t>先将</a:t>
            </a:r>
            <a:r>
              <a:rPr lang="en-US" altLang="zh-CN" dirty="0"/>
              <a:t>NLB</a:t>
            </a:r>
            <a:r>
              <a:rPr lang="zh-CN" altLang="en-US" dirty="0"/>
              <a:t>或</a:t>
            </a:r>
            <a:r>
              <a:rPr lang="en-US" altLang="zh-CN" dirty="0"/>
              <a:t>ALB Subnet</a:t>
            </a:r>
            <a:r>
              <a:rPr lang="zh-CN" altLang="en-US" dirty="0"/>
              <a:t>放到可以直接通过</a:t>
            </a:r>
            <a:r>
              <a:rPr lang="en-US" altLang="zh-CN" dirty="0"/>
              <a:t>IGW</a:t>
            </a:r>
            <a:r>
              <a:rPr lang="zh-CN" altLang="en-US" dirty="0"/>
              <a:t>的路由表，后续再修改成截图的路由条目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522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200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800" dirty="0">
                <a:effectLst/>
                <a:latin typeface="Calibri" panose="020F0502020204030204" pitchFamily="34" charset="0"/>
              </a:rPr>
              <a:t>GWLBE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出向流量是默认指向</a:t>
            </a:r>
            <a:r>
              <a:rPr lang="en-US" altLang="zh-CN" sz="1800" dirty="0">
                <a:effectLst/>
                <a:latin typeface="Microsoft YaHei" panose="020B0503020204020204" pitchFamily="34" charset="-122"/>
              </a:rPr>
              <a:t>NAT GW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605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dirty="0">
                <a:effectLst/>
                <a:latin typeface="Calibri" panose="020F0502020204030204" pitchFamily="34" charset="0"/>
              </a:rPr>
              <a:t>GWLBE</a:t>
            </a:r>
            <a:r>
              <a:rPr lang="zh-CN" sz="1200" dirty="0">
                <a:effectLst/>
                <a:latin typeface="Microsoft YaHei" panose="020B0503020204020204" pitchFamily="34" charset="-122"/>
              </a:rPr>
              <a:t>出向流量是默认指向</a:t>
            </a:r>
            <a:r>
              <a:rPr lang="en-US" altLang="zh-CN" sz="1200" dirty="0">
                <a:effectLst/>
                <a:latin typeface="Microsoft YaHei" panose="020B0503020204020204" pitchFamily="34" charset="-122"/>
              </a:rPr>
              <a:t>NAT GW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850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</a:t>
            </a:r>
            <a:r>
              <a:rPr lang="zh-CN" altLang="en-US" dirty="0"/>
              <a:t>路由默认指向</a:t>
            </a:r>
            <a:r>
              <a:rPr lang="en-US" altLang="zh-CN" dirty="0"/>
              <a:t>IGW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734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</a:t>
            </a:r>
            <a:r>
              <a:rPr lang="zh-CN" altLang="en-US" dirty="0"/>
              <a:t>路由默认指向</a:t>
            </a:r>
            <a:r>
              <a:rPr lang="en-US" altLang="zh-CN" dirty="0"/>
              <a:t>IGW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881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WAF</a:t>
            </a:r>
            <a:r>
              <a:rPr lang="zh-CN" altLang="en-US" dirty="0"/>
              <a:t>需要指向</a:t>
            </a:r>
            <a:r>
              <a:rPr lang="en-US" altLang="zh-CN" dirty="0"/>
              <a:t>Server</a:t>
            </a:r>
            <a:r>
              <a:rPr lang="zh-CN" altLang="en-US" dirty="0"/>
              <a:t>路由通过</a:t>
            </a:r>
            <a:r>
              <a:rPr lang="en-US" altLang="zh-CN" dirty="0"/>
              <a:t>Peer 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20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34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982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ALB </a:t>
            </a:r>
            <a:r>
              <a:rPr lang="zh-CN" altLang="en-US" dirty="0"/>
              <a:t>参与协商后 </a:t>
            </a:r>
            <a:r>
              <a:rPr lang="en-US" altLang="zh-CN" dirty="0"/>
              <a:t>Windows</a:t>
            </a:r>
            <a:r>
              <a:rPr lang="zh-CN" altLang="en-US" dirty="0"/>
              <a:t>滑动窗口值超过２</a:t>
            </a:r>
            <a:r>
              <a:rPr lang="en-US" altLang="zh-CN" dirty="0"/>
              <a:t>W</a:t>
            </a:r>
            <a:r>
              <a:rPr lang="zh-CN" altLang="en-US" dirty="0"/>
              <a:t>＋ ，如果有</a:t>
            </a:r>
            <a:r>
              <a:rPr lang="en-US" altLang="zh-CN" dirty="0"/>
              <a:t>GA</a:t>
            </a:r>
            <a:r>
              <a:rPr lang="zh-CN" altLang="en-US" dirty="0"/>
              <a:t>模式不希望截取</a:t>
            </a:r>
            <a:r>
              <a:rPr lang="en-US" altLang="zh-CN" dirty="0"/>
              <a:t>IGW</a:t>
            </a:r>
            <a:r>
              <a:rPr lang="zh-CN" altLang="en-US" dirty="0"/>
              <a:t>流量，可以配置</a:t>
            </a:r>
            <a:r>
              <a:rPr lang="en-US" altLang="zh-CN" dirty="0" err="1"/>
              <a:t>InternetNLB</a:t>
            </a:r>
            <a:r>
              <a:rPr lang="en-US" altLang="zh-CN" dirty="0"/>
              <a:t> – GWLBE-ALB-Server</a:t>
            </a:r>
            <a:r>
              <a:rPr lang="zh-CN" altLang="en-US" dirty="0"/>
              <a:t>的模式部署，这种架构下无需截取</a:t>
            </a:r>
            <a:r>
              <a:rPr lang="en-US" altLang="zh-CN" dirty="0"/>
              <a:t>IGW</a:t>
            </a:r>
            <a:r>
              <a:rPr lang="zh-CN" altLang="en-US" dirty="0"/>
              <a:t>流量，在</a:t>
            </a:r>
            <a:r>
              <a:rPr lang="en-US" altLang="zh-CN" dirty="0"/>
              <a:t>NLB</a:t>
            </a:r>
            <a:r>
              <a:rPr lang="zh-CN" altLang="en-US" dirty="0"/>
              <a:t>上指向</a:t>
            </a:r>
            <a:r>
              <a:rPr lang="en-US" altLang="zh-CN" dirty="0"/>
              <a:t>ALB</a:t>
            </a:r>
            <a:r>
              <a:rPr lang="zh-CN" altLang="en-US" dirty="0"/>
              <a:t>的流量转给</a:t>
            </a:r>
            <a:r>
              <a:rPr lang="en-US" altLang="zh-CN" dirty="0"/>
              <a:t>GWLBE</a:t>
            </a:r>
            <a:r>
              <a:rPr lang="zh-CN" altLang="en-US" dirty="0"/>
              <a:t>即可，</a:t>
            </a:r>
            <a:r>
              <a:rPr lang="en-US" altLang="zh-CN" dirty="0"/>
              <a:t>ALB</a:t>
            </a:r>
            <a:r>
              <a:rPr lang="zh-CN" altLang="en-US" dirty="0"/>
              <a:t>出向流量指向</a:t>
            </a:r>
            <a:r>
              <a:rPr lang="en-US" altLang="zh-CN" dirty="0"/>
              <a:t>GWLBE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09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950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399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此架构下</a:t>
            </a:r>
            <a:r>
              <a:rPr lang="en-US" altLang="zh-CN" dirty="0"/>
              <a:t>NLB</a:t>
            </a:r>
            <a:r>
              <a:rPr lang="zh-CN" altLang="en-US" dirty="0"/>
              <a:t>或</a:t>
            </a:r>
            <a:r>
              <a:rPr lang="en-US" altLang="zh-CN" dirty="0"/>
              <a:t>ALB</a:t>
            </a:r>
            <a:r>
              <a:rPr lang="zh-CN" altLang="en-US" dirty="0"/>
              <a:t>下面关联的</a:t>
            </a:r>
            <a:r>
              <a:rPr lang="en-US" altLang="zh-CN" dirty="0"/>
              <a:t>Target Group</a:t>
            </a:r>
            <a:r>
              <a:rPr lang="zh-CN" altLang="en-US" dirty="0"/>
              <a:t>是</a:t>
            </a:r>
            <a:r>
              <a:rPr lang="en-US" altLang="zh-CN" dirty="0"/>
              <a:t>WAF VS</a:t>
            </a:r>
            <a:r>
              <a:rPr lang="zh-CN" altLang="en-US" dirty="0"/>
              <a:t>地址</a:t>
            </a:r>
            <a:r>
              <a:rPr lang="en-US" altLang="zh-CN" dirty="0"/>
              <a:t>+</a:t>
            </a:r>
            <a:r>
              <a:rPr lang="zh-CN" altLang="en-US" dirty="0"/>
              <a:t>端口，设置保留</a:t>
            </a:r>
            <a:r>
              <a:rPr lang="en-US" altLang="zh-CN" dirty="0"/>
              <a:t>client</a:t>
            </a:r>
            <a:r>
              <a:rPr lang="zh-CN" altLang="en-US" dirty="0"/>
              <a:t>真实</a:t>
            </a:r>
            <a:r>
              <a:rPr lang="en-US" altLang="zh-CN" dirty="0"/>
              <a:t>IP</a:t>
            </a:r>
            <a:r>
              <a:rPr lang="zh-CN" altLang="en-US" dirty="0"/>
              <a:t>，</a:t>
            </a:r>
            <a:r>
              <a:rPr lang="en-US" altLang="zh-CN" dirty="0"/>
              <a:t>WAF</a:t>
            </a:r>
            <a:r>
              <a:rPr lang="zh-CN" altLang="en-US" dirty="0"/>
              <a:t>关联的真实的</a:t>
            </a:r>
            <a:r>
              <a:rPr lang="en-US" altLang="zh-CN" dirty="0"/>
              <a:t>Server+</a:t>
            </a:r>
            <a:r>
              <a:rPr lang="zh-CN" altLang="en-US" dirty="0"/>
              <a:t>端口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134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此架构下</a:t>
            </a:r>
            <a:r>
              <a:rPr lang="en-US" altLang="zh-CN" dirty="0"/>
              <a:t>NLB</a:t>
            </a:r>
            <a:r>
              <a:rPr lang="zh-CN" altLang="en-US" dirty="0"/>
              <a:t>或</a:t>
            </a:r>
            <a:r>
              <a:rPr lang="en-US" altLang="zh-CN" dirty="0"/>
              <a:t>ALB</a:t>
            </a:r>
            <a:r>
              <a:rPr lang="zh-CN" altLang="en-US" dirty="0"/>
              <a:t>下面关联的</a:t>
            </a:r>
            <a:r>
              <a:rPr lang="en-US" altLang="zh-CN" dirty="0"/>
              <a:t>Target Group</a:t>
            </a:r>
            <a:r>
              <a:rPr lang="zh-CN" altLang="en-US" dirty="0"/>
              <a:t>是</a:t>
            </a:r>
            <a:r>
              <a:rPr lang="en-US" altLang="zh-CN" dirty="0"/>
              <a:t>WAF VS</a:t>
            </a:r>
            <a:r>
              <a:rPr lang="zh-CN" altLang="en-US" dirty="0"/>
              <a:t>地址</a:t>
            </a:r>
            <a:r>
              <a:rPr lang="en-US" altLang="zh-CN" dirty="0"/>
              <a:t>+</a:t>
            </a:r>
            <a:r>
              <a:rPr lang="zh-CN" altLang="en-US" dirty="0"/>
              <a:t>端口，设置保留</a:t>
            </a:r>
            <a:r>
              <a:rPr lang="en-US" altLang="zh-CN" dirty="0"/>
              <a:t>client</a:t>
            </a:r>
            <a:r>
              <a:rPr lang="zh-CN" altLang="en-US" dirty="0"/>
              <a:t>真实</a:t>
            </a:r>
            <a:r>
              <a:rPr lang="en-US" altLang="zh-CN" dirty="0"/>
              <a:t>IP</a:t>
            </a:r>
            <a:r>
              <a:rPr lang="zh-CN" altLang="en-US" dirty="0"/>
              <a:t>，</a:t>
            </a:r>
            <a:r>
              <a:rPr lang="en-US" altLang="zh-CN" dirty="0"/>
              <a:t>WAF</a:t>
            </a:r>
            <a:r>
              <a:rPr lang="zh-CN" altLang="en-US" dirty="0"/>
              <a:t>关联的真实的</a:t>
            </a:r>
            <a:r>
              <a:rPr lang="en-US" altLang="zh-CN" dirty="0"/>
              <a:t>Server+</a:t>
            </a:r>
            <a:r>
              <a:rPr lang="zh-CN" altLang="en-US" dirty="0"/>
              <a:t>端口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131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WAF</a:t>
            </a:r>
            <a:r>
              <a:rPr lang="zh-CN" altLang="en-US" dirty="0"/>
              <a:t>关联的真实的</a:t>
            </a:r>
            <a:r>
              <a:rPr lang="en-US" altLang="zh-CN" dirty="0"/>
              <a:t>Server+</a:t>
            </a:r>
            <a:r>
              <a:rPr lang="zh-CN" altLang="en-US" dirty="0"/>
              <a:t>端口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28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所有入项</a:t>
            </a:r>
            <a:r>
              <a:rPr lang="zh-CN" altLang="en-US"/>
              <a:t>去往</a:t>
            </a:r>
            <a:r>
              <a:rPr lang="en-US" altLang="zh-CN"/>
              <a:t>NLB</a:t>
            </a:r>
            <a:r>
              <a:rPr lang="zh-CN" altLang="en-US" dirty="0"/>
              <a:t>或</a:t>
            </a:r>
            <a:r>
              <a:rPr lang="en-US" altLang="zh-CN" dirty="0"/>
              <a:t>ALB</a:t>
            </a:r>
            <a:r>
              <a:rPr lang="zh-CN" altLang="en-US" dirty="0"/>
              <a:t>或</a:t>
            </a:r>
            <a:r>
              <a:rPr lang="en-US" altLang="zh-CN" dirty="0"/>
              <a:t>Server</a:t>
            </a:r>
            <a:r>
              <a:rPr lang="zh-CN" altLang="en-US" dirty="0"/>
              <a:t>的路由指向</a:t>
            </a:r>
            <a:r>
              <a:rPr lang="en-US" altLang="zh-CN" dirty="0"/>
              <a:t>GWLBE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290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800" dirty="0">
                <a:effectLst/>
                <a:latin typeface="Calibri" panose="020F0502020204030204" pitchFamily="34" charset="0"/>
              </a:rPr>
              <a:t>GWLBE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出向流量是默认指向</a:t>
            </a:r>
            <a:r>
              <a:rPr lang="en-US" sz="1800" dirty="0">
                <a:effectLst/>
                <a:latin typeface="Calibri" panose="020F0502020204030204" pitchFamily="34" charset="0"/>
              </a:rPr>
              <a:t>IGW - 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关联所有</a:t>
            </a:r>
            <a:r>
              <a:rPr lang="en-US" sz="1800" dirty="0">
                <a:effectLst/>
                <a:latin typeface="Calibri" panose="020F0502020204030204" pitchFamily="34" charset="0"/>
              </a:rPr>
              <a:t>GWLBE Subnet </a:t>
            </a:r>
            <a:r>
              <a:rPr lang="zh-CN" altLang="en-US" sz="1800" dirty="0">
                <a:effectLst/>
                <a:latin typeface="Calibri" panose="020F0502020204030204" pitchFamily="34" charset="0"/>
              </a:rPr>
              <a:t>，访问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NLB –AZ1 Subnet</a:t>
            </a:r>
            <a:r>
              <a:rPr lang="zh-CN" altLang="en-US" sz="1800" dirty="0">
                <a:effectLst/>
                <a:latin typeface="Calibri" panose="020F0502020204030204" pitchFamily="34" charset="0"/>
              </a:rPr>
              <a:t>指向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NLB ENI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269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800" dirty="0">
                <a:effectLst/>
                <a:latin typeface="Calibri" panose="020F0502020204030204" pitchFamily="34" charset="0"/>
              </a:rPr>
              <a:t>GWLBE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出向流量是默认指向</a:t>
            </a:r>
            <a:r>
              <a:rPr lang="en-US" sz="1800" dirty="0">
                <a:effectLst/>
                <a:latin typeface="Calibri" panose="020F0502020204030204" pitchFamily="34" charset="0"/>
              </a:rPr>
              <a:t>IGW - 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关联所有</a:t>
            </a:r>
            <a:r>
              <a:rPr lang="en-US" sz="1800" dirty="0">
                <a:effectLst/>
                <a:latin typeface="Calibri" panose="020F0502020204030204" pitchFamily="34" charset="0"/>
              </a:rPr>
              <a:t>GWLBE Subnet </a:t>
            </a:r>
            <a:r>
              <a:rPr lang="zh-CN" altLang="en-US" sz="1800" dirty="0">
                <a:effectLst/>
                <a:latin typeface="Calibri" panose="020F0502020204030204" pitchFamily="34" charset="0"/>
              </a:rPr>
              <a:t>，访问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NLB –AZ1 Subnet</a:t>
            </a:r>
            <a:r>
              <a:rPr lang="zh-CN" altLang="en-US" sz="1800" dirty="0">
                <a:effectLst/>
                <a:latin typeface="Calibri" panose="020F0502020204030204" pitchFamily="34" charset="0"/>
              </a:rPr>
              <a:t>指向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NLB ENI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398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30605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5" y="2647190"/>
            <a:ext cx="1010715" cy="2332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4"/>
          <a:srcRect b="68122"/>
          <a:stretch>
            <a:fillRect/>
          </a:stretch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5645" y="215707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7" name="Rectangle 26"/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9" name="Rectangle 28"/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2" name="Rectangle 31"/>
          <p:cNvSpPr/>
          <p:nvPr userDrawn="1"/>
        </p:nvSpPr>
        <p:spPr>
          <a:xfrm>
            <a:off x="7385270" y="0"/>
            <a:ext cx="518957" cy="123795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3" name="Rectangle 32"/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3297" y="3128211"/>
            <a:ext cx="3625406" cy="414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399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91375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10">
          <p15:clr>
            <a:srgbClr val="FBAE40"/>
          </p15:clr>
        </p15:guide>
        <p15:guide id="3" pos="7219">
          <p15:clr>
            <a:srgbClr val="FBAE40"/>
          </p15:clr>
        </p15:guide>
        <p15:guide id="4" orient="horz" pos="6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32892E-F211-1F4E-8D65-A657F68C8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550" y="6250334"/>
            <a:ext cx="446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D40801-EB97-6641-ABEB-4E714443D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6677" y="6250334"/>
            <a:ext cx="28443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C588C1-1042-BC47-B84D-2032ED7FAC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207C19A-10F2-DC4C-A114-BD06DDA4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280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90204" pitchFamily="34" charset="0"/>
              </a:rPr>
              <a:t>© Fortinet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4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826B4A3-52EB-5771-217F-C5C48325D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1281" y="2798166"/>
            <a:ext cx="8337506" cy="1534889"/>
          </a:xfrm>
        </p:spPr>
        <p:txBody>
          <a:bodyPr/>
          <a:lstStyle/>
          <a:p>
            <a:r>
              <a:rPr lang="en-US" altLang="zh-CN" dirty="0"/>
              <a:t>Security VPC(FGT and FWB)Integrate with GWLB Update Version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2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57795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NLB-1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34416-579F-F22D-EC23-9F4480AB5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78" y="4012260"/>
            <a:ext cx="10513339" cy="22520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5B06D1-2662-DC70-C713-D410417D3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14" y="674359"/>
            <a:ext cx="10557803" cy="34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00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57795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NLB-2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098" name="Picture 2" descr="vpc &gt; Route tables &gt; rtb-0f7972ed36b96c25e &#10;rtb-Of7972ed36b96c25e / lg-alb-app-nlb2 &#10;Details Info &#10;Route table ID &#10;O rtb.Of7972ed36b96c25e &#10;VPC &#10;vpc-07ffe922f59a98b98 1 lg•alb-app &#10;Routes &#10;Subnet associations &#10;Edge associations &#10;Route propagation &#10;Routes (3) &#10;Q Filter routes &#10;Destination &#10;000.0/0 &#10;12.0.o.0 16 &#10;172.16.032/28 &#10;Main &#10;Owner ID &#10;0 321536109689 &#10;Tags &#10;Both &#10;Target &#10;vpce•078845S4c6eel d 16a &#10;local &#10;pcx•04c31 fe492b2798ef &#10;Explicit subnet associations &#10;subnet-Ob23e35576eled2b4 / &#10;Status &#10;Active &#10;@ Active &#10;Active &#10;Edge associations &#10;Propagated &#10;NO &#10;NO ">
            <a:extLst>
              <a:ext uri="{FF2B5EF4-FFF2-40B4-BE49-F238E27FC236}">
                <a16:creationId xmlns:a16="http://schemas.microsoft.com/office/drawing/2014/main" id="{E8648825-4460-75FB-11FE-C07F8C981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67" y="674359"/>
            <a:ext cx="11545515" cy="342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41555A7-9B39-F59A-FB47-B27E7CAD9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77" y="3781303"/>
            <a:ext cx="11446855" cy="298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439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622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4D1C7-EF4A-84C6-6E73-65074D5FF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78" y="3948332"/>
            <a:ext cx="10953652" cy="24369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3DBE58-B843-555C-20F8-1DCD3CBAA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8" y="674359"/>
            <a:ext cx="10991642" cy="327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6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424167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GWLBE-OUT-1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44F977-65C7-F1A6-B048-044539DF6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78" y="782435"/>
            <a:ext cx="9913034" cy="2955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2F0794-132E-A86C-228C-393ECB547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8" y="3738018"/>
            <a:ext cx="9913034" cy="24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46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424167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GWLBE-OUT-2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909FE-2644-26F8-6C02-80B0BEF6C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39" y="769851"/>
            <a:ext cx="11113052" cy="3197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7D4536-FD6A-31EA-D5EB-A5F3E9641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9" y="4098388"/>
            <a:ext cx="11113052" cy="222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72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54730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NAT-1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C87DA3-A1F6-D9A3-DD88-69853E622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48" y="4032737"/>
            <a:ext cx="10774179" cy="257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38CADB-B2C3-B547-0804-94E2385CC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48" y="1008464"/>
            <a:ext cx="10774179" cy="278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91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54730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NAT-2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4BE898-4021-B4EF-B3D8-1C285534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78" y="3969608"/>
            <a:ext cx="10128427" cy="23130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F89FB7-340D-68CA-064D-0869A02A9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8" y="693111"/>
            <a:ext cx="10128427" cy="312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09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FDAD7-0954-E36D-AEF6-842F5D80B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78" y="871833"/>
            <a:ext cx="11157297" cy="30246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044A58-EF60-2598-52E4-507EB211DADF}"/>
              </a:ext>
            </a:extLst>
          </p:cNvPr>
          <p:cNvSpPr txBox="1"/>
          <p:nvPr/>
        </p:nvSpPr>
        <p:spPr>
          <a:xfrm>
            <a:off x="407878" y="138828"/>
            <a:ext cx="231262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WAF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30442-06A8-DF73-8246-210BCE5BF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8" y="3759588"/>
            <a:ext cx="11157297" cy="253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29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7815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测试业务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-FGT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59842-8F01-F5DC-45D5-DB7B6942B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78" y="755914"/>
            <a:ext cx="9827218" cy="4964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A8A280-31B5-35F0-82AC-60A7F4901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809" y="1428338"/>
            <a:ext cx="9718261" cy="535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8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87450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测试业务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-FWB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D5B1A-36BF-4482-192F-66374D2F0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41" y="674359"/>
            <a:ext cx="7949826" cy="4367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DEF58A-EFB7-927B-A301-1D2618D75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724" y="1359945"/>
            <a:ext cx="8938335" cy="492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2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逻辑拓扑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7775E-8BE9-CA20-CDCB-0D72F9123464}"/>
              </a:ext>
            </a:extLst>
          </p:cNvPr>
          <p:cNvSpPr txBox="1"/>
          <p:nvPr/>
        </p:nvSpPr>
        <p:spPr>
          <a:xfrm>
            <a:off x="7246462" y="510730"/>
            <a:ext cx="4804178" cy="633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客户一期项目通过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GWLB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连通多个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Security VPC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部署架构，实现南北安全流量检测；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客户二期项目在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Security VPC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中加入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FortiWeb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设备实现应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用安全防护。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北向流量：从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Internet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进入访问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NLB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或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或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的流量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先通过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GWLBe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-IN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转发给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进行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IPS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和防病毒检查扫描，在送到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FWB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进行基于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WAF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攻击防护检测，最后流量转给相应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NLB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或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或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南向流量：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将流量转给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GWLBe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-OUT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转发给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进行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IPS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和防病毒扫描，流量再传递给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GWLBe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-OUT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GWLBE-OUT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将流量传递给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NAT Gateway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，最终通过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IGW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发送到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Internet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目的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URL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整个架构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互联通过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Peering Connection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成本低于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TGW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，配置会由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数量增加而增加。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全流程可以查看到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client real IP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，此外如果应用是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ALB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发布注意修改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FGT Policy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中 </a:t>
            </a:r>
            <a:r>
              <a:rPr lang="en-US" altLang="zh-CN" sz="1400" b="1" dirty="0" err="1">
                <a:solidFill>
                  <a:srgbClr val="FF0000"/>
                </a:solidFill>
                <a:cs typeface="Arial" panose="020B0604020202090204" pitchFamily="34" charset="0"/>
              </a:rPr>
              <a:t>tcp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-</a:t>
            </a:r>
            <a:r>
              <a:rPr lang="en-US" altLang="zh-CN" sz="1400" b="1" dirty="0" err="1">
                <a:solidFill>
                  <a:srgbClr val="FF0000"/>
                </a:solidFill>
                <a:cs typeface="Arial" panose="020B0604020202090204" pitchFamily="34" charset="0"/>
              </a:rPr>
              <a:t>mss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-sender/receiver 1000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，参与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TCP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滑动窗口协商，降低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ALB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协商滑动窗口值，因为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与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GWLB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协商是使用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PPP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协议，不支持滑动窗口机制会导致页面访问超时。</a:t>
            </a:r>
            <a:endParaRPr lang="en-US" altLang="zh-CN" sz="1400" b="1" dirty="0">
              <a:solidFill>
                <a:srgbClr val="FF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400" b="1" dirty="0">
              <a:solidFill>
                <a:srgbClr val="FF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Endpoint Service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基于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region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唯一，所以多个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VPC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只需要在自己所属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VPC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内建立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Endpoint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与</a:t>
            </a:r>
            <a:r>
              <a:rPr lang="en-US" altLang="zh-CN" sz="1400" b="1" dirty="0" err="1">
                <a:solidFill>
                  <a:srgbClr val="FF0000"/>
                </a:solidFill>
                <a:cs typeface="Arial" panose="020B0604020202090204" pitchFamily="34" charset="0"/>
              </a:rPr>
              <a:t>EndpointService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关联即可</a:t>
            </a:r>
            <a:endParaRPr lang="en-US" altLang="zh-CN" sz="1400" b="1" dirty="0">
              <a:solidFill>
                <a:srgbClr val="FF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36BCCE7-C660-6807-CAD6-E803BA87B137}"/>
              </a:ext>
            </a:extLst>
          </p:cNvPr>
          <p:cNvCxnSpPr>
            <a:cxnSpLocks/>
            <a:stCxn id="339" idx="3"/>
            <a:endCxn id="21" idx="1"/>
          </p:cNvCxnSpPr>
          <p:nvPr/>
        </p:nvCxnSpPr>
        <p:spPr>
          <a:xfrm flipV="1">
            <a:off x="1799513" y="2411212"/>
            <a:ext cx="1997288" cy="2119672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CDB7599-1F84-A7DC-8B8B-95CB26DF4597}"/>
              </a:ext>
            </a:extLst>
          </p:cNvPr>
          <p:cNvCxnSpPr>
            <a:cxnSpLocks/>
            <a:stCxn id="167" idx="3"/>
            <a:endCxn id="21" idx="1"/>
          </p:cNvCxnSpPr>
          <p:nvPr/>
        </p:nvCxnSpPr>
        <p:spPr>
          <a:xfrm flipV="1">
            <a:off x="1799513" y="2411212"/>
            <a:ext cx="1997288" cy="443554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AD85CAEA-7122-ACB4-4CEC-0EB8F2FF7C42}"/>
              </a:ext>
            </a:extLst>
          </p:cNvPr>
          <p:cNvSpPr/>
          <p:nvPr/>
        </p:nvSpPr>
        <p:spPr>
          <a:xfrm>
            <a:off x="5165111" y="4361607"/>
            <a:ext cx="1880301" cy="714500"/>
          </a:xfrm>
          <a:prstGeom prst="roundRect">
            <a:avLst>
              <a:gd name="adj" fmla="val 9818"/>
            </a:avLst>
          </a:prstGeom>
          <a:solidFill>
            <a:srgbClr val="E4E8EE"/>
          </a:solidFill>
          <a:ln w="6350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  <a:latin typeface="BMWTypeCondensedLight" pitchFamily="34" charset="0"/>
              <a:cs typeface="Helvetica Neue"/>
            </a:endParaRPr>
          </a:p>
        </p:txBody>
      </p:sp>
      <p:sp>
        <p:nvSpPr>
          <p:cNvPr id="9" name="矩形 322">
            <a:extLst>
              <a:ext uri="{FF2B5EF4-FFF2-40B4-BE49-F238E27FC236}">
                <a16:creationId xmlns:a16="http://schemas.microsoft.com/office/drawing/2014/main" id="{8EE97D14-6CE9-6B3D-98F2-F68EE9C95A50}"/>
              </a:ext>
            </a:extLst>
          </p:cNvPr>
          <p:cNvSpPr/>
          <p:nvPr/>
        </p:nvSpPr>
        <p:spPr>
          <a:xfrm>
            <a:off x="6674720" y="4858497"/>
            <a:ext cx="4267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3F7BFD"/>
                </a:solidFill>
                <a:latin typeface="BMWTypeCondensedLight" pitchFamily="34" charset="0"/>
              </a:rPr>
              <a:t>AZ2</a:t>
            </a:r>
          </a:p>
        </p:txBody>
      </p:sp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7ACD9656-33ED-D8E5-0730-DA1EEEAC32C5}"/>
              </a:ext>
            </a:extLst>
          </p:cNvPr>
          <p:cNvSpPr/>
          <p:nvPr/>
        </p:nvSpPr>
        <p:spPr>
          <a:xfrm>
            <a:off x="5165111" y="3532299"/>
            <a:ext cx="1880301" cy="714500"/>
          </a:xfrm>
          <a:prstGeom prst="roundRect">
            <a:avLst>
              <a:gd name="adj" fmla="val 9818"/>
            </a:avLst>
          </a:prstGeom>
          <a:solidFill>
            <a:srgbClr val="E4E8EE"/>
          </a:solidFill>
          <a:ln w="6350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  <a:latin typeface="BMWTypeCondensedLight" pitchFamily="34" charset="0"/>
              <a:cs typeface="Helvetica Neue"/>
            </a:endParaRPr>
          </a:p>
        </p:txBody>
      </p:sp>
      <p:sp>
        <p:nvSpPr>
          <p:cNvPr id="11" name="矩形 322">
            <a:extLst>
              <a:ext uri="{FF2B5EF4-FFF2-40B4-BE49-F238E27FC236}">
                <a16:creationId xmlns:a16="http://schemas.microsoft.com/office/drawing/2014/main" id="{778CBFDE-C2F8-2C99-0B55-F42AD04D5518}"/>
              </a:ext>
            </a:extLst>
          </p:cNvPr>
          <p:cNvSpPr/>
          <p:nvPr/>
        </p:nvSpPr>
        <p:spPr>
          <a:xfrm>
            <a:off x="6674720" y="4029189"/>
            <a:ext cx="4267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3F7BFD"/>
                </a:solidFill>
                <a:latin typeface="BMWTypeCondensedLight" pitchFamily="34" charset="0"/>
              </a:rPr>
              <a:t>AZ1</a:t>
            </a:r>
          </a:p>
        </p:txBody>
      </p: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5AA7A48A-62B2-D7CF-924D-1AF8403E9AB4}"/>
              </a:ext>
            </a:extLst>
          </p:cNvPr>
          <p:cNvSpPr/>
          <p:nvPr/>
        </p:nvSpPr>
        <p:spPr>
          <a:xfrm>
            <a:off x="5164739" y="2411003"/>
            <a:ext cx="1880301" cy="714500"/>
          </a:xfrm>
          <a:prstGeom prst="roundRect">
            <a:avLst>
              <a:gd name="adj" fmla="val 9818"/>
            </a:avLst>
          </a:prstGeom>
          <a:solidFill>
            <a:srgbClr val="E4E8EE"/>
          </a:solidFill>
          <a:ln w="6350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  <a:latin typeface="BMWTypeCondensedLight" pitchFamily="34" charset="0"/>
              <a:cs typeface="Helvetica Neue"/>
            </a:endParaRP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BBEF6054-E5D3-84D4-6EFC-7FABC8BE3A6B}"/>
              </a:ext>
            </a:extLst>
          </p:cNvPr>
          <p:cNvSpPr/>
          <p:nvPr/>
        </p:nvSpPr>
        <p:spPr>
          <a:xfrm>
            <a:off x="5153595" y="1529506"/>
            <a:ext cx="1880301" cy="714500"/>
          </a:xfrm>
          <a:prstGeom prst="roundRect">
            <a:avLst>
              <a:gd name="adj" fmla="val 9818"/>
            </a:avLst>
          </a:prstGeom>
          <a:solidFill>
            <a:srgbClr val="E4E8EE"/>
          </a:solidFill>
          <a:ln w="6350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  <a:latin typeface="BMWTypeCondensedLight" pitchFamily="34" charset="0"/>
              <a:cs typeface="Helvetica Neue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24105DA-6109-125D-D755-078B340E6257}"/>
              </a:ext>
            </a:extLst>
          </p:cNvPr>
          <p:cNvSpPr/>
          <p:nvPr/>
        </p:nvSpPr>
        <p:spPr>
          <a:xfrm>
            <a:off x="3741880" y="1078765"/>
            <a:ext cx="3376969" cy="4254553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Security</a:t>
            </a:r>
            <a:r>
              <a:rPr lang="zh-CN" altLang="en-US" sz="1200" dirty="0">
                <a:ln w="0"/>
                <a:solidFill>
                  <a:srgbClr val="1E8900"/>
                </a:solidFill>
                <a:latin typeface="Amazon Ember" panose="020B0603020204020204" pitchFamily="34" charset="0"/>
                <a:ea typeface="思源黑体 CN Normal" panose="020B0400000000000000" pitchFamily="34" charset="-122"/>
                <a:cs typeface="Amazon Ember" panose="020B0603020204020204" pitchFamily="34" charset="0"/>
              </a:rPr>
              <a:t> </a:t>
            </a:r>
            <a:r>
              <a:rPr lang="en-US" sz="1200" dirty="0">
                <a:ln w="0"/>
                <a:solidFill>
                  <a:srgbClr val="1E8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</a:p>
        </p:txBody>
      </p:sp>
      <p:pic>
        <p:nvPicPr>
          <p:cNvPr id="20" name="Graphic 28">
            <a:extLst>
              <a:ext uri="{FF2B5EF4-FFF2-40B4-BE49-F238E27FC236}">
                <a16:creationId xmlns:a16="http://schemas.microsoft.com/office/drawing/2014/main" id="{1738F306-67F8-5267-6632-8929CDC3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880" y="1072053"/>
            <a:ext cx="342886" cy="342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8">
            <a:extLst>
              <a:ext uri="{FF2B5EF4-FFF2-40B4-BE49-F238E27FC236}">
                <a16:creationId xmlns:a16="http://schemas.microsoft.com/office/drawing/2014/main" id="{B1D8E8DB-896D-D4CE-6B26-20CAD881E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3796801" y="2147833"/>
            <a:ext cx="526758" cy="52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文本框 36">
            <a:extLst>
              <a:ext uri="{FF2B5EF4-FFF2-40B4-BE49-F238E27FC236}">
                <a16:creationId xmlns:a16="http://schemas.microsoft.com/office/drawing/2014/main" id="{B26356F6-B67C-0121-9451-0287EDFB9034}"/>
              </a:ext>
            </a:extLst>
          </p:cNvPr>
          <p:cNvSpPr txBox="1"/>
          <p:nvPr/>
        </p:nvSpPr>
        <p:spPr>
          <a:xfrm>
            <a:off x="3701835" y="2639825"/>
            <a:ext cx="117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Gateway</a:t>
            </a:r>
            <a:r>
              <a:rPr kumimoji="1" lang="zh-CN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思源黑体 CN Normal" panose="020B0400000000000000" pitchFamily="34" charset="-122"/>
                <a:cs typeface="Amazon Ember" panose="020B0603020204020204" pitchFamily="34" charset="0"/>
              </a:rPr>
              <a:t>              </a:t>
            </a:r>
            <a:r>
              <a:rPr kumimoji="1" lang="en-US" altLang="zh-CN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Load</a:t>
            </a:r>
            <a:r>
              <a:rPr kumimoji="1" lang="zh-CN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思源黑体 CN Normal" panose="020B0400000000000000" pitchFamily="34" charset="-122"/>
                <a:cs typeface="Amazon Ember" panose="020B0603020204020204" pitchFamily="34" charset="0"/>
              </a:rPr>
              <a:t> </a:t>
            </a:r>
            <a:r>
              <a:rPr kumimoji="1" lang="en-US" altLang="zh-CN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Balancer</a:t>
            </a:r>
            <a:endParaRPr kumimoji="1" lang="zh-CN" altLang="en-US" sz="1000" dirty="0">
              <a:solidFill>
                <a:srgbClr val="000000"/>
              </a:solidFill>
              <a:latin typeface="Amazon Ember" panose="020B0603020204020204" pitchFamily="34" charset="0"/>
              <a:ea typeface="思源黑体 CN Normal" panose="020B0400000000000000" pitchFamily="34" charset="-122"/>
              <a:cs typeface="Amazon Ember" panose="020B0603020204020204" pitchFamily="34" charset="0"/>
            </a:endParaRP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9317052E-AE0F-76B8-40DD-B9A3B28E9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4055" y="1648396"/>
            <a:ext cx="463204" cy="463204"/>
          </a:xfrm>
          <a:prstGeom prst="rect">
            <a:avLst/>
          </a:prstGeom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36CAE1CD-9AF9-B871-D1CC-C542BC8B9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4448" y="2515087"/>
            <a:ext cx="463204" cy="463204"/>
          </a:xfrm>
          <a:prstGeom prst="rect">
            <a:avLst/>
          </a:prstGeom>
        </p:spPr>
      </p:pic>
      <p:sp>
        <p:nvSpPr>
          <p:cNvPr id="25" name="文本框 44">
            <a:extLst>
              <a:ext uri="{FF2B5EF4-FFF2-40B4-BE49-F238E27FC236}">
                <a16:creationId xmlns:a16="http://schemas.microsoft.com/office/drawing/2014/main" id="{50BF1BBF-2661-08EF-929E-58ED8A71F1E7}"/>
              </a:ext>
            </a:extLst>
          </p:cNvPr>
          <p:cNvSpPr txBox="1"/>
          <p:nvPr/>
        </p:nvSpPr>
        <p:spPr>
          <a:xfrm>
            <a:off x="5615902" y="2895329"/>
            <a:ext cx="840295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200" dirty="0" err="1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FortiGate</a:t>
            </a:r>
            <a:endParaRPr kumimoji="1" lang="zh-CN" altLang="en-US" sz="1200" dirty="0">
              <a:solidFill>
                <a:srgbClr val="000000"/>
              </a:solidFill>
              <a:latin typeface="Amazon Ember" panose="020B0603020204020204" pitchFamily="34" charset="0"/>
              <a:ea typeface="思源黑体 CN Normal" panose="020B0400000000000000" pitchFamily="34" charset="-122"/>
              <a:cs typeface="Amazon Ember" panose="020B0603020204020204" pitchFamily="34" charset="0"/>
            </a:endParaRPr>
          </a:p>
        </p:txBody>
      </p:sp>
      <p:cxnSp>
        <p:nvCxnSpPr>
          <p:cNvPr id="26" name="直线箭头连接符 45">
            <a:extLst>
              <a:ext uri="{FF2B5EF4-FFF2-40B4-BE49-F238E27FC236}">
                <a16:creationId xmlns:a16="http://schemas.microsoft.com/office/drawing/2014/main" id="{A0B7DA7C-7696-C92B-0168-362E649A7DB7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 flipV="1">
            <a:off x="4323559" y="1886756"/>
            <a:ext cx="830036" cy="524456"/>
          </a:xfrm>
          <a:prstGeom prst="straightConnector1">
            <a:avLst/>
          </a:prstGeom>
          <a:ln w="63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62">
            <a:extLst>
              <a:ext uri="{FF2B5EF4-FFF2-40B4-BE49-F238E27FC236}">
                <a16:creationId xmlns:a16="http://schemas.microsoft.com/office/drawing/2014/main" id="{7CAEAA27-FB5E-9F0F-14DB-04475EB1B0C1}"/>
              </a:ext>
            </a:extLst>
          </p:cNvPr>
          <p:cNvSpPr txBox="1"/>
          <p:nvPr/>
        </p:nvSpPr>
        <p:spPr>
          <a:xfrm>
            <a:off x="4204334" y="5415152"/>
            <a:ext cx="2264723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2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EC2-</a:t>
            </a:r>
            <a:r>
              <a:rPr kumimoji="1" lang="zh-CN" altLang="en-US" sz="1200" dirty="0">
                <a:solidFill>
                  <a:srgbClr val="000000"/>
                </a:solidFill>
                <a:latin typeface="Amazon Ember" panose="020B0603020204020204" pitchFamily="34" charset="0"/>
                <a:ea typeface="思源黑体 CN Normal" panose="020B0400000000000000" pitchFamily="34" charset="-122"/>
                <a:cs typeface="Amazon Ember" panose="020B0603020204020204" pitchFamily="34" charset="0"/>
              </a:rPr>
              <a:t> 互联网 </a:t>
            </a:r>
            <a:r>
              <a:rPr kumimoji="1" lang="en-US" altLang="zh-CN" sz="1200" dirty="0">
                <a:solidFill>
                  <a:srgbClr val="000000"/>
                </a:solidFill>
                <a:latin typeface="Amazon Ember" panose="020B0603020204020204" pitchFamily="34" charset="0"/>
                <a:ea typeface="思源黑体 CN Normal" panose="020B0400000000000000" pitchFamily="34" charset="-122"/>
                <a:cs typeface="Amazon Ember" panose="020B0603020204020204" pitchFamily="34" charset="0"/>
              </a:rPr>
              <a:t>Web</a:t>
            </a:r>
            <a:r>
              <a:rPr kumimoji="1" lang="zh-CN" altLang="en-US" sz="1200" dirty="0">
                <a:solidFill>
                  <a:srgbClr val="000000"/>
                </a:solidFill>
                <a:latin typeface="Amazon Ember" panose="020B0603020204020204" pitchFamily="34" charset="0"/>
                <a:ea typeface="思源黑体 CN Normal" panose="020B0400000000000000" pitchFamily="34" charset="-122"/>
                <a:cs typeface="Amazon Ember" panose="020B0603020204020204" pitchFamily="34" charset="0"/>
              </a:rPr>
              <a:t>流量安全检查</a:t>
            </a:r>
          </a:p>
        </p:txBody>
      </p:sp>
      <p:sp>
        <p:nvSpPr>
          <p:cNvPr id="29" name="文本框 44">
            <a:extLst>
              <a:ext uri="{FF2B5EF4-FFF2-40B4-BE49-F238E27FC236}">
                <a16:creationId xmlns:a16="http://schemas.microsoft.com/office/drawing/2014/main" id="{D7685EB3-2C51-D322-19EB-17963877F3E3}"/>
              </a:ext>
            </a:extLst>
          </p:cNvPr>
          <p:cNvSpPr txBox="1"/>
          <p:nvPr/>
        </p:nvSpPr>
        <p:spPr>
          <a:xfrm>
            <a:off x="5666371" y="2026396"/>
            <a:ext cx="840295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200" dirty="0" err="1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FortiGate</a:t>
            </a:r>
            <a:endParaRPr kumimoji="1" lang="zh-CN" altLang="en-US" sz="1200" dirty="0">
              <a:solidFill>
                <a:srgbClr val="000000"/>
              </a:solidFill>
              <a:latin typeface="Amazon Ember" panose="020B0603020204020204" pitchFamily="34" charset="0"/>
              <a:ea typeface="思源黑体 CN Normal" panose="020B0400000000000000" pitchFamily="34" charset="-122"/>
              <a:cs typeface="Amazon Ember" panose="020B0603020204020204" pitchFamily="34" charset="0"/>
            </a:endParaRPr>
          </a:p>
        </p:txBody>
      </p:sp>
      <p:cxnSp>
        <p:nvCxnSpPr>
          <p:cNvPr id="30" name="直线箭头连接符 45">
            <a:extLst>
              <a:ext uri="{FF2B5EF4-FFF2-40B4-BE49-F238E27FC236}">
                <a16:creationId xmlns:a16="http://schemas.microsoft.com/office/drawing/2014/main" id="{D3FD9CA0-2746-7247-9415-CF9F72E09B03}"/>
              </a:ext>
            </a:extLst>
          </p:cNvPr>
          <p:cNvCxnSpPr>
            <a:cxnSpLocks/>
            <a:stCxn id="21" idx="3"/>
            <a:endCxn id="12" idx="1"/>
          </p:cNvCxnSpPr>
          <p:nvPr/>
        </p:nvCxnSpPr>
        <p:spPr>
          <a:xfrm>
            <a:off x="4323559" y="2411212"/>
            <a:ext cx="841180" cy="357041"/>
          </a:xfrm>
          <a:prstGeom prst="straightConnector1">
            <a:avLst/>
          </a:prstGeom>
          <a:ln w="63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22">
            <a:extLst>
              <a:ext uri="{FF2B5EF4-FFF2-40B4-BE49-F238E27FC236}">
                <a16:creationId xmlns:a16="http://schemas.microsoft.com/office/drawing/2014/main" id="{AE763BD1-968F-2332-8A91-23131505AF9A}"/>
              </a:ext>
            </a:extLst>
          </p:cNvPr>
          <p:cNvSpPr/>
          <p:nvPr/>
        </p:nvSpPr>
        <p:spPr>
          <a:xfrm>
            <a:off x="6663204" y="2026396"/>
            <a:ext cx="4267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3F7BFD"/>
                </a:solidFill>
                <a:latin typeface="BMWTypeCondensedLight" pitchFamily="34" charset="0"/>
              </a:rPr>
              <a:t>AZ1</a:t>
            </a:r>
          </a:p>
        </p:txBody>
      </p:sp>
      <p:sp>
        <p:nvSpPr>
          <p:cNvPr id="33" name="矩形 322">
            <a:extLst>
              <a:ext uri="{FF2B5EF4-FFF2-40B4-BE49-F238E27FC236}">
                <a16:creationId xmlns:a16="http://schemas.microsoft.com/office/drawing/2014/main" id="{A8DBB47A-22B2-A3B1-7CCF-2AAAACD929D3}"/>
              </a:ext>
            </a:extLst>
          </p:cNvPr>
          <p:cNvSpPr/>
          <p:nvPr/>
        </p:nvSpPr>
        <p:spPr>
          <a:xfrm>
            <a:off x="6671075" y="2910461"/>
            <a:ext cx="4267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3F7BFD"/>
                </a:solidFill>
                <a:latin typeface="BMWTypeCondensedLight" pitchFamily="34" charset="0"/>
              </a:rPr>
              <a:t>AZ2</a:t>
            </a:r>
          </a:p>
        </p:txBody>
      </p:sp>
      <p:pic>
        <p:nvPicPr>
          <p:cNvPr id="34" name="Graphic 11">
            <a:extLst>
              <a:ext uri="{FF2B5EF4-FFF2-40B4-BE49-F238E27FC236}">
                <a16:creationId xmlns:a16="http://schemas.microsoft.com/office/drawing/2014/main" id="{3519171E-0766-3933-0960-5694F455F2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7336" y="3568998"/>
            <a:ext cx="499674" cy="499674"/>
          </a:xfrm>
          <a:prstGeom prst="rect">
            <a:avLst/>
          </a:prstGeom>
        </p:spPr>
      </p:pic>
      <p:pic>
        <p:nvPicPr>
          <p:cNvPr id="35" name="Graphic 11">
            <a:extLst>
              <a:ext uri="{FF2B5EF4-FFF2-40B4-BE49-F238E27FC236}">
                <a16:creationId xmlns:a16="http://schemas.microsoft.com/office/drawing/2014/main" id="{FF479622-078F-AAEA-78DE-2EB8D2C0D4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75525" y="4406359"/>
            <a:ext cx="499674" cy="499674"/>
          </a:xfrm>
          <a:prstGeom prst="rect">
            <a:avLst/>
          </a:prstGeom>
        </p:spPr>
      </p:pic>
      <p:sp>
        <p:nvSpPr>
          <p:cNvPr id="36" name="文本框 44">
            <a:extLst>
              <a:ext uri="{FF2B5EF4-FFF2-40B4-BE49-F238E27FC236}">
                <a16:creationId xmlns:a16="http://schemas.microsoft.com/office/drawing/2014/main" id="{A1B54366-01C4-E43F-60B2-1D9CEA13C1FD}"/>
              </a:ext>
            </a:extLst>
          </p:cNvPr>
          <p:cNvSpPr txBox="1"/>
          <p:nvPr/>
        </p:nvSpPr>
        <p:spPr>
          <a:xfrm>
            <a:off x="5664670" y="4011984"/>
            <a:ext cx="804387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200" dirty="0" err="1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FortiWeb</a:t>
            </a:r>
            <a:endParaRPr kumimoji="1" lang="zh-CN" altLang="en-US" sz="1200" dirty="0">
              <a:solidFill>
                <a:srgbClr val="000000"/>
              </a:solidFill>
              <a:latin typeface="Amazon Ember" panose="020B0603020204020204" pitchFamily="34" charset="0"/>
              <a:ea typeface="思源黑体 CN Normal" panose="020B0400000000000000" pitchFamily="34" charset="-122"/>
              <a:cs typeface="Amazon Ember" panose="020B0603020204020204" pitchFamily="34" charset="0"/>
            </a:endParaRPr>
          </a:p>
        </p:txBody>
      </p:sp>
      <p:sp>
        <p:nvSpPr>
          <p:cNvPr id="37" name="文本框 44">
            <a:extLst>
              <a:ext uri="{FF2B5EF4-FFF2-40B4-BE49-F238E27FC236}">
                <a16:creationId xmlns:a16="http://schemas.microsoft.com/office/drawing/2014/main" id="{EA2C2AA0-C44E-AD48-44C8-F126659DF184}"/>
              </a:ext>
            </a:extLst>
          </p:cNvPr>
          <p:cNvSpPr txBox="1"/>
          <p:nvPr/>
        </p:nvSpPr>
        <p:spPr>
          <a:xfrm>
            <a:off x="5672979" y="4845601"/>
            <a:ext cx="804387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200" dirty="0" err="1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FortiWeb</a:t>
            </a:r>
            <a:endParaRPr kumimoji="1" lang="zh-CN" altLang="en-US" sz="1200" dirty="0">
              <a:solidFill>
                <a:srgbClr val="000000"/>
              </a:solidFill>
              <a:latin typeface="Amazon Ember" panose="020B0603020204020204" pitchFamily="34" charset="0"/>
              <a:ea typeface="思源黑体 CN Normal" panose="020B0400000000000000" pitchFamily="34" charset="-122"/>
              <a:cs typeface="Amazon Ember" panose="020B0603020204020204" pitchFamily="34" charset="0"/>
            </a:endParaRPr>
          </a:p>
        </p:txBody>
      </p:sp>
      <p:cxnSp>
        <p:nvCxnSpPr>
          <p:cNvPr id="38" name="直线箭头连接符 45">
            <a:extLst>
              <a:ext uri="{FF2B5EF4-FFF2-40B4-BE49-F238E27FC236}">
                <a16:creationId xmlns:a16="http://schemas.microsoft.com/office/drawing/2014/main" id="{204D45B0-0852-B83B-8772-8B02FA64B51A}"/>
              </a:ext>
            </a:extLst>
          </p:cNvPr>
          <p:cNvCxnSpPr>
            <a:cxnSpLocks/>
            <a:stCxn id="68" idx="3"/>
            <a:endCxn id="125" idx="0"/>
          </p:cNvCxnSpPr>
          <p:nvPr/>
        </p:nvCxnSpPr>
        <p:spPr>
          <a:xfrm>
            <a:off x="2339109" y="1726199"/>
            <a:ext cx="625557" cy="99934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45">
            <a:extLst>
              <a:ext uri="{FF2B5EF4-FFF2-40B4-BE49-F238E27FC236}">
                <a16:creationId xmlns:a16="http://schemas.microsoft.com/office/drawing/2014/main" id="{44C322F7-07D6-AB4D-020D-9B991E31D584}"/>
              </a:ext>
            </a:extLst>
          </p:cNvPr>
          <p:cNvCxnSpPr>
            <a:cxnSpLocks/>
            <a:stCxn id="165" idx="3"/>
            <a:endCxn id="124" idx="1"/>
          </p:cNvCxnSpPr>
          <p:nvPr/>
        </p:nvCxnSpPr>
        <p:spPr>
          <a:xfrm>
            <a:off x="2332438" y="3335804"/>
            <a:ext cx="553523" cy="33052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45">
            <a:extLst>
              <a:ext uri="{FF2B5EF4-FFF2-40B4-BE49-F238E27FC236}">
                <a16:creationId xmlns:a16="http://schemas.microsoft.com/office/drawing/2014/main" id="{9445B11C-494D-2CF8-76A8-F17148B26343}"/>
              </a:ext>
            </a:extLst>
          </p:cNvPr>
          <p:cNvCxnSpPr>
            <a:cxnSpLocks/>
            <a:stCxn id="88" idx="3"/>
            <a:endCxn id="123" idx="1"/>
          </p:cNvCxnSpPr>
          <p:nvPr/>
        </p:nvCxnSpPr>
        <p:spPr>
          <a:xfrm flipV="1">
            <a:off x="2332438" y="4543541"/>
            <a:ext cx="692375" cy="48586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73">
            <a:extLst>
              <a:ext uri="{FF2B5EF4-FFF2-40B4-BE49-F238E27FC236}">
                <a16:creationId xmlns:a16="http://schemas.microsoft.com/office/drawing/2014/main" id="{FD870757-DBA6-5AA0-D34E-517082C7D659}"/>
              </a:ext>
            </a:extLst>
          </p:cNvPr>
          <p:cNvSpPr txBox="1"/>
          <p:nvPr/>
        </p:nvSpPr>
        <p:spPr>
          <a:xfrm rot="19589386">
            <a:off x="2594926" y="4502285"/>
            <a:ext cx="145312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8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Peering connection</a:t>
            </a:r>
          </a:p>
        </p:txBody>
      </p:sp>
      <p:cxnSp>
        <p:nvCxnSpPr>
          <p:cNvPr id="44" name="直线箭头连接符 45">
            <a:extLst>
              <a:ext uri="{FF2B5EF4-FFF2-40B4-BE49-F238E27FC236}">
                <a16:creationId xmlns:a16="http://schemas.microsoft.com/office/drawing/2014/main" id="{A212255A-5EC8-208F-F811-00C77518EC93}"/>
              </a:ext>
            </a:extLst>
          </p:cNvPr>
          <p:cNvCxnSpPr>
            <a:cxnSpLocks/>
            <a:stCxn id="46" idx="6"/>
            <a:endCxn id="10" idx="1"/>
          </p:cNvCxnSpPr>
          <p:nvPr/>
        </p:nvCxnSpPr>
        <p:spPr>
          <a:xfrm flipV="1">
            <a:off x="3827696" y="3889549"/>
            <a:ext cx="1337415" cy="220751"/>
          </a:xfrm>
          <a:prstGeom prst="straightConnector1">
            <a:avLst/>
          </a:prstGeom>
          <a:ln w="63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5">
            <a:extLst>
              <a:ext uri="{FF2B5EF4-FFF2-40B4-BE49-F238E27FC236}">
                <a16:creationId xmlns:a16="http://schemas.microsoft.com/office/drawing/2014/main" id="{93BD4499-09AE-B659-C4F5-F444B0778FB5}"/>
              </a:ext>
            </a:extLst>
          </p:cNvPr>
          <p:cNvCxnSpPr>
            <a:cxnSpLocks/>
            <a:stCxn id="46" idx="5"/>
          </p:cNvCxnSpPr>
          <p:nvPr/>
        </p:nvCxnSpPr>
        <p:spPr>
          <a:xfrm>
            <a:off x="3809816" y="4153467"/>
            <a:ext cx="1349344" cy="561526"/>
          </a:xfrm>
          <a:prstGeom prst="straightConnector1">
            <a:avLst/>
          </a:prstGeom>
          <a:ln w="63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631FA3E7-9874-1167-E65C-129BCE701A1A}"/>
              </a:ext>
            </a:extLst>
          </p:cNvPr>
          <p:cNvSpPr/>
          <p:nvPr/>
        </p:nvSpPr>
        <p:spPr>
          <a:xfrm>
            <a:off x="3705602" y="4049253"/>
            <a:ext cx="122094" cy="12209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23" name="Graphic 45">
            <a:extLst>
              <a:ext uri="{FF2B5EF4-FFF2-40B4-BE49-F238E27FC236}">
                <a16:creationId xmlns:a16="http://schemas.microsoft.com/office/drawing/2014/main" id="{A7DE9671-C611-4E54-9D7C-5842E5AE6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8903">
            <a:off x="3008283" y="4381431"/>
            <a:ext cx="210866" cy="210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Graphic 45">
            <a:extLst>
              <a:ext uri="{FF2B5EF4-FFF2-40B4-BE49-F238E27FC236}">
                <a16:creationId xmlns:a16="http://schemas.microsoft.com/office/drawing/2014/main" id="{30836702-ACAB-F2C4-0D17-EE0A3B75A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812">
            <a:off x="2867905" y="3619902"/>
            <a:ext cx="210866" cy="210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Graphic 45">
            <a:extLst>
              <a:ext uri="{FF2B5EF4-FFF2-40B4-BE49-F238E27FC236}">
                <a16:creationId xmlns:a16="http://schemas.microsoft.com/office/drawing/2014/main" id="{5FD8E35D-9719-7ED3-1EC5-C30EC42B6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30471">
            <a:off x="2896586" y="2710784"/>
            <a:ext cx="255356" cy="25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9" name="直线箭头连接符 45">
            <a:extLst>
              <a:ext uri="{FF2B5EF4-FFF2-40B4-BE49-F238E27FC236}">
                <a16:creationId xmlns:a16="http://schemas.microsoft.com/office/drawing/2014/main" id="{16FC5EB8-7134-F3E8-4952-DF055E473306}"/>
              </a:ext>
            </a:extLst>
          </p:cNvPr>
          <p:cNvCxnSpPr>
            <a:cxnSpLocks/>
            <a:stCxn id="125" idx="2"/>
            <a:endCxn id="46" idx="1"/>
          </p:cNvCxnSpPr>
          <p:nvPr/>
        </p:nvCxnSpPr>
        <p:spPr>
          <a:xfrm>
            <a:off x="3083862" y="2951377"/>
            <a:ext cx="639620" cy="111575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箭头连接符 45">
            <a:extLst>
              <a:ext uri="{FF2B5EF4-FFF2-40B4-BE49-F238E27FC236}">
                <a16:creationId xmlns:a16="http://schemas.microsoft.com/office/drawing/2014/main" id="{78F3AF06-3C1B-7832-C329-8BB7E2762F38}"/>
              </a:ext>
            </a:extLst>
          </p:cNvPr>
          <p:cNvCxnSpPr>
            <a:cxnSpLocks/>
            <a:stCxn id="124" idx="3"/>
            <a:endCxn id="46" idx="2"/>
          </p:cNvCxnSpPr>
          <p:nvPr/>
        </p:nvCxnSpPr>
        <p:spPr>
          <a:xfrm>
            <a:off x="3060715" y="3784338"/>
            <a:ext cx="644887" cy="32596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箭头连接符 45">
            <a:extLst>
              <a:ext uri="{FF2B5EF4-FFF2-40B4-BE49-F238E27FC236}">
                <a16:creationId xmlns:a16="http://schemas.microsoft.com/office/drawing/2014/main" id="{515D9F9B-3C69-F937-09AA-E8656E034BDB}"/>
              </a:ext>
            </a:extLst>
          </p:cNvPr>
          <p:cNvCxnSpPr>
            <a:cxnSpLocks/>
          </p:cNvCxnSpPr>
          <p:nvPr/>
        </p:nvCxnSpPr>
        <p:spPr>
          <a:xfrm flipV="1">
            <a:off x="3217053" y="4098755"/>
            <a:ext cx="524827" cy="34017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本框 73">
            <a:extLst>
              <a:ext uri="{FF2B5EF4-FFF2-40B4-BE49-F238E27FC236}">
                <a16:creationId xmlns:a16="http://schemas.microsoft.com/office/drawing/2014/main" id="{CDFCB625-B887-0BCA-8BA8-82A0EFAD6066}"/>
              </a:ext>
            </a:extLst>
          </p:cNvPr>
          <p:cNvSpPr txBox="1"/>
          <p:nvPr/>
        </p:nvSpPr>
        <p:spPr>
          <a:xfrm rot="3483684">
            <a:off x="2531753" y="2835770"/>
            <a:ext cx="145312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8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Peering connection</a:t>
            </a:r>
          </a:p>
        </p:txBody>
      </p:sp>
      <p:sp>
        <p:nvSpPr>
          <p:cNvPr id="156" name="文本框 73">
            <a:extLst>
              <a:ext uri="{FF2B5EF4-FFF2-40B4-BE49-F238E27FC236}">
                <a16:creationId xmlns:a16="http://schemas.microsoft.com/office/drawing/2014/main" id="{7B34E1F5-1A2F-66A8-1C30-8F1E03155F9D}"/>
              </a:ext>
            </a:extLst>
          </p:cNvPr>
          <p:cNvSpPr txBox="1"/>
          <p:nvPr/>
        </p:nvSpPr>
        <p:spPr>
          <a:xfrm rot="1586142">
            <a:off x="2575250" y="3971442"/>
            <a:ext cx="145312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8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Peering connection</a:t>
            </a:r>
          </a:p>
        </p:txBody>
      </p:sp>
      <p:pic>
        <p:nvPicPr>
          <p:cNvPr id="183" name="Graphic 23">
            <a:extLst>
              <a:ext uri="{FF2B5EF4-FFF2-40B4-BE49-F238E27FC236}">
                <a16:creationId xmlns:a16="http://schemas.microsoft.com/office/drawing/2014/main" id="{CB3425E0-055B-046E-19E2-E0F60D407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8317">
            <a:off x="2495725" y="2669964"/>
            <a:ext cx="173782" cy="173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" name="Graphic 23">
            <a:extLst>
              <a:ext uri="{FF2B5EF4-FFF2-40B4-BE49-F238E27FC236}">
                <a16:creationId xmlns:a16="http://schemas.microsoft.com/office/drawing/2014/main" id="{6FFC936E-9AC4-98C8-8889-6E99E5E46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1190">
            <a:off x="2490375" y="1572767"/>
            <a:ext cx="173782" cy="173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" name="Graphic 23">
            <a:extLst>
              <a:ext uri="{FF2B5EF4-FFF2-40B4-BE49-F238E27FC236}">
                <a16:creationId xmlns:a16="http://schemas.microsoft.com/office/drawing/2014/main" id="{F6DECCF2-3323-2048-7CD1-10BD548A7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96340">
            <a:off x="2269104" y="4023596"/>
            <a:ext cx="173782" cy="173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38C93C9B-C505-D311-7608-67AC67CBD607}"/>
              </a:ext>
            </a:extLst>
          </p:cNvPr>
          <p:cNvSpPr txBox="1"/>
          <p:nvPr/>
        </p:nvSpPr>
        <p:spPr>
          <a:xfrm rot="1845251">
            <a:off x="2545308" y="1733635"/>
            <a:ext cx="80704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6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PrivateLink</a:t>
            </a:r>
            <a:endParaRPr lang="en-US" altLang="en-US" sz="6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047C6A4-A6AF-67B0-DDA7-3D40E8FD3621}"/>
              </a:ext>
            </a:extLst>
          </p:cNvPr>
          <p:cNvSpPr txBox="1"/>
          <p:nvPr/>
        </p:nvSpPr>
        <p:spPr>
          <a:xfrm rot="20869134">
            <a:off x="2952332" y="2344407"/>
            <a:ext cx="8070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8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PrivateLink</a:t>
            </a:r>
            <a:endParaRPr lang="en-US" altLang="en-US" sz="8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8168644-4102-D55E-1DF2-A11A82CF7DF0}"/>
              </a:ext>
            </a:extLst>
          </p:cNvPr>
          <p:cNvSpPr txBox="1"/>
          <p:nvPr/>
        </p:nvSpPr>
        <p:spPr>
          <a:xfrm rot="18558248">
            <a:off x="2477061" y="3220037"/>
            <a:ext cx="8070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8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PrivateLink</a:t>
            </a:r>
            <a:endParaRPr lang="en-US" altLang="en-US" sz="8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340B3ADA-8D98-2EC3-A7FE-E7B1B62EDBC1}"/>
              </a:ext>
            </a:extLst>
          </p:cNvPr>
          <p:cNvCxnSpPr>
            <a:cxnSpLocks/>
            <a:stCxn id="70" idx="3"/>
            <a:endCxn id="21" idx="1"/>
          </p:cNvCxnSpPr>
          <p:nvPr/>
        </p:nvCxnSpPr>
        <p:spPr>
          <a:xfrm>
            <a:off x="1806184" y="1245161"/>
            <a:ext cx="1990617" cy="1166051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8B2073F6-C097-150A-60D2-02CDBBEFFB2C}"/>
              </a:ext>
            </a:extLst>
          </p:cNvPr>
          <p:cNvGrpSpPr/>
          <p:nvPr/>
        </p:nvGrpSpPr>
        <p:grpSpPr>
          <a:xfrm>
            <a:off x="130273" y="5755869"/>
            <a:ext cx="1266788" cy="203133"/>
            <a:chOff x="138585" y="5876403"/>
            <a:chExt cx="1266788" cy="203133"/>
          </a:xfrm>
        </p:grpSpPr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2449A294-5EEE-A806-D349-A996E9B3973E}"/>
                </a:ext>
              </a:extLst>
            </p:cNvPr>
            <p:cNvCxnSpPr>
              <a:cxnSpLocks/>
            </p:cNvCxnSpPr>
            <p:nvPr/>
          </p:nvCxnSpPr>
          <p:spPr>
            <a:xfrm>
              <a:off x="138585" y="5976510"/>
              <a:ext cx="551803" cy="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dash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626C7D08-AC71-6F9F-D635-BEE85FA75BBC}"/>
                </a:ext>
              </a:extLst>
            </p:cNvPr>
            <p:cNvSpPr txBox="1"/>
            <p:nvPr/>
          </p:nvSpPr>
          <p:spPr>
            <a:xfrm>
              <a:off x="710952" y="5876403"/>
              <a:ext cx="694421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 err="1">
                  <a:solidFill>
                    <a:srgbClr val="000000"/>
                  </a:solidFill>
                  <a:cs typeface="Arial" panose="020B0604020202090204" pitchFamily="34" charset="0"/>
                </a:rPr>
                <a:t>PrivateLink</a:t>
              </a:r>
              <a:endParaRPr lang="en-US" sz="800" dirty="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45B5D3AD-4BF3-96B3-EF9D-D7D34A18F78E}"/>
              </a:ext>
            </a:extLst>
          </p:cNvPr>
          <p:cNvGrpSpPr/>
          <p:nvPr/>
        </p:nvGrpSpPr>
        <p:grpSpPr>
          <a:xfrm>
            <a:off x="112407" y="5926897"/>
            <a:ext cx="1675564" cy="203133"/>
            <a:chOff x="120719" y="6047431"/>
            <a:chExt cx="1675564" cy="203133"/>
          </a:xfrm>
        </p:grpSpPr>
        <p:cxnSp>
          <p:nvCxnSpPr>
            <p:cNvPr id="323" name="直线箭头连接符 45">
              <a:extLst>
                <a:ext uri="{FF2B5EF4-FFF2-40B4-BE49-F238E27FC236}">
                  <a16:creationId xmlns:a16="http://schemas.microsoft.com/office/drawing/2014/main" id="{C9C776A8-9833-8F16-7A86-C4D6128230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9" y="6141504"/>
              <a:ext cx="569669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6AB3992C-18A8-C1BC-4E0A-829F8AF0A277}"/>
                </a:ext>
              </a:extLst>
            </p:cNvPr>
            <p:cNvSpPr txBox="1"/>
            <p:nvPr/>
          </p:nvSpPr>
          <p:spPr>
            <a:xfrm>
              <a:off x="704317" y="6047431"/>
              <a:ext cx="1091966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>
                  <a:solidFill>
                    <a:srgbClr val="000000"/>
                  </a:solidFill>
                  <a:cs typeface="Arial" panose="020B0604020202090204" pitchFamily="34" charset="0"/>
                </a:rPr>
                <a:t>Peering Connection</a:t>
              </a:r>
            </a:p>
          </p:txBody>
        </p:sp>
      </p:grpSp>
      <p:cxnSp>
        <p:nvCxnSpPr>
          <p:cNvPr id="336" name="直线箭头连接符 84">
            <a:extLst>
              <a:ext uri="{FF2B5EF4-FFF2-40B4-BE49-F238E27FC236}">
                <a16:creationId xmlns:a16="http://schemas.microsoft.com/office/drawing/2014/main" id="{B9E361AC-31A9-5FC6-5021-57A2C3D27967}"/>
              </a:ext>
            </a:extLst>
          </p:cNvPr>
          <p:cNvCxnSpPr>
            <a:cxnSpLocks/>
          </p:cNvCxnSpPr>
          <p:nvPr/>
        </p:nvCxnSpPr>
        <p:spPr>
          <a:xfrm>
            <a:off x="155575" y="6185679"/>
            <a:ext cx="519197" cy="0"/>
          </a:xfrm>
          <a:prstGeom prst="straightConnector1">
            <a:avLst/>
          </a:prstGeom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114CBFA0-CA02-EA72-DA46-703D25069506}"/>
              </a:ext>
            </a:extLst>
          </p:cNvPr>
          <p:cNvSpPr txBox="1"/>
          <p:nvPr/>
        </p:nvSpPr>
        <p:spPr>
          <a:xfrm>
            <a:off x="700618" y="6097925"/>
            <a:ext cx="819455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800" dirty="0">
                <a:solidFill>
                  <a:srgbClr val="000000"/>
                </a:solidFill>
                <a:cs typeface="Arial" panose="020B0604020202090204" pitchFamily="34" charset="0"/>
              </a:rPr>
              <a:t>Egress Traffic</a:t>
            </a:r>
            <a:endParaRPr lang="en-US" sz="8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E34DE3D-3FDB-5AF0-AE57-AA829C135EF1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1812816" y="1588834"/>
            <a:ext cx="1983985" cy="822378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3AF5113-319E-8A8E-998C-E3A804549A6A}"/>
              </a:ext>
            </a:extLst>
          </p:cNvPr>
          <p:cNvGrpSpPr/>
          <p:nvPr/>
        </p:nvGrpSpPr>
        <p:grpSpPr>
          <a:xfrm>
            <a:off x="227550" y="972046"/>
            <a:ext cx="2111559" cy="1358884"/>
            <a:chOff x="227550" y="972046"/>
            <a:chExt cx="2111559" cy="1358884"/>
          </a:xfrm>
        </p:grpSpPr>
        <p:pic>
          <p:nvPicPr>
            <p:cNvPr id="67" name="Graphic 23">
              <a:extLst>
                <a:ext uri="{FF2B5EF4-FFF2-40B4-BE49-F238E27FC236}">
                  <a16:creationId xmlns:a16="http://schemas.microsoft.com/office/drawing/2014/main" id="{452F5DFC-603B-645E-103C-8CD1C07300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94" y="1539229"/>
              <a:ext cx="318228" cy="318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Rectangle 6">
              <a:extLst>
                <a:ext uri="{FF2B5EF4-FFF2-40B4-BE49-F238E27FC236}">
                  <a16:creationId xmlns:a16="http://schemas.microsoft.com/office/drawing/2014/main" id="{B34C1062-EEE3-4B79-68E0-951440D1B3EE}"/>
                </a:ext>
              </a:extLst>
            </p:cNvPr>
            <p:cNvSpPr/>
            <p:nvPr/>
          </p:nvSpPr>
          <p:spPr>
            <a:xfrm>
              <a:off x="227550" y="1121467"/>
              <a:ext cx="2111559" cy="1209463"/>
            </a:xfrm>
            <a:prstGeom prst="rect">
              <a:avLst/>
            </a:prstGeom>
            <a:noFill/>
            <a:ln w="12700">
              <a:solidFill>
                <a:srgbClr val="1E8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dirty="0">
                <a:ln w="0"/>
                <a:solidFill>
                  <a:srgbClr val="1E8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69" name="Graphic 28">
              <a:extLst>
                <a:ext uri="{FF2B5EF4-FFF2-40B4-BE49-F238E27FC236}">
                  <a16:creationId xmlns:a16="http://schemas.microsoft.com/office/drawing/2014/main" id="{2D85DDA5-7715-508B-1F62-AEE4AC298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50" y="1130575"/>
              <a:ext cx="342886" cy="342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Graphic 29">
              <a:extLst>
                <a:ext uri="{FF2B5EF4-FFF2-40B4-BE49-F238E27FC236}">
                  <a16:creationId xmlns:a16="http://schemas.microsoft.com/office/drawing/2014/main" id="{17887DEC-C91F-AE11-BE06-0B01F4370C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0214" y="1187176"/>
              <a:ext cx="115970" cy="115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Graphic 19">
              <a:extLst>
                <a:ext uri="{FF2B5EF4-FFF2-40B4-BE49-F238E27FC236}">
                  <a16:creationId xmlns:a16="http://schemas.microsoft.com/office/drawing/2014/main" id="{A714BF14-7B62-7A3D-C84D-3C57250B7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860" y="990112"/>
              <a:ext cx="255049" cy="255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2" name="直线箭头连接符 84">
              <a:extLst>
                <a:ext uri="{FF2B5EF4-FFF2-40B4-BE49-F238E27FC236}">
                  <a16:creationId xmlns:a16="http://schemas.microsoft.com/office/drawing/2014/main" id="{15876DE6-ADF7-ED1F-B39C-327F9C237732}"/>
                </a:ext>
              </a:extLst>
            </p:cNvPr>
            <p:cNvCxnSpPr>
              <a:cxnSpLocks/>
              <a:stCxn id="67" idx="3"/>
              <a:endCxn id="5" idx="1"/>
            </p:cNvCxnSpPr>
            <p:nvPr/>
          </p:nvCxnSpPr>
          <p:spPr>
            <a:xfrm flipV="1">
              <a:off x="691722" y="1588834"/>
              <a:ext cx="1005124" cy="109509"/>
            </a:xfrm>
            <a:prstGeom prst="straightConnector1">
              <a:avLst/>
            </a:prstGeom>
            <a:ln w="63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36">
              <a:extLst>
                <a:ext uri="{FF2B5EF4-FFF2-40B4-BE49-F238E27FC236}">
                  <a16:creationId xmlns:a16="http://schemas.microsoft.com/office/drawing/2014/main" id="{7B868576-7FDA-86E0-6C1B-C8F02AAD138E}"/>
                </a:ext>
              </a:extLst>
            </p:cNvPr>
            <p:cNvSpPr txBox="1"/>
            <p:nvPr/>
          </p:nvSpPr>
          <p:spPr>
            <a:xfrm>
              <a:off x="1890453" y="2013742"/>
              <a:ext cx="331220" cy="17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6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NLB</a:t>
              </a:r>
              <a:endParaRPr kumimoji="1" lang="zh-CN" altLang="en-US" sz="600" dirty="0">
                <a:solidFill>
                  <a:srgbClr val="000000"/>
                </a:solidFill>
                <a:latin typeface="Amazon Ember" panose="020B0603020204020204" pitchFamily="34" charset="0"/>
                <a:ea typeface="思源黑体 CN Normal" panose="020B0400000000000000" pitchFamily="34" charset="-122"/>
                <a:cs typeface="Amazon Ember" panose="020B0603020204020204" pitchFamily="34" charset="0"/>
              </a:endParaRPr>
            </a:p>
          </p:txBody>
        </p:sp>
        <p:pic>
          <p:nvPicPr>
            <p:cNvPr id="75" name="Graphic 18">
              <a:extLst>
                <a:ext uri="{FF2B5EF4-FFF2-40B4-BE49-F238E27FC236}">
                  <a16:creationId xmlns:a16="http://schemas.microsoft.com/office/drawing/2014/main" id="{07666312-DD00-9101-AE8D-9CC61FE0B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1895003" y="1748086"/>
              <a:ext cx="296558" cy="296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FFA3477-553B-F733-2D4D-DFBB07EF0126}"/>
                </a:ext>
              </a:extLst>
            </p:cNvPr>
            <p:cNvSpPr/>
            <p:nvPr/>
          </p:nvSpPr>
          <p:spPr>
            <a:xfrm>
              <a:off x="968423" y="972046"/>
              <a:ext cx="330540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6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IGW</a:t>
              </a:r>
              <a:endParaRPr lang="en-US" sz="600" dirty="0"/>
            </a:p>
          </p:txBody>
        </p:sp>
        <p:cxnSp>
          <p:nvCxnSpPr>
            <p:cNvPr id="78" name="直线箭头连接符 86">
              <a:extLst>
                <a:ext uri="{FF2B5EF4-FFF2-40B4-BE49-F238E27FC236}">
                  <a16:creationId xmlns:a16="http://schemas.microsoft.com/office/drawing/2014/main" id="{22C8BD02-E88A-A028-77B4-381E965F13E4}"/>
                </a:ext>
              </a:extLst>
            </p:cNvPr>
            <p:cNvCxnSpPr>
              <a:cxnSpLocks/>
              <a:stCxn id="71" idx="3"/>
              <a:endCxn id="70" idx="1"/>
            </p:cNvCxnSpPr>
            <p:nvPr/>
          </p:nvCxnSpPr>
          <p:spPr>
            <a:xfrm>
              <a:off x="1464909" y="1117637"/>
              <a:ext cx="225305" cy="127524"/>
            </a:xfrm>
            <a:prstGeom prst="straightConnector1">
              <a:avLst/>
            </a:prstGeom>
            <a:ln w="6350">
              <a:solidFill>
                <a:srgbClr val="FFC000"/>
              </a:solidFill>
              <a:prstDash val="dash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Graphic 23">
              <a:extLst>
                <a:ext uri="{FF2B5EF4-FFF2-40B4-BE49-F238E27FC236}">
                  <a16:creationId xmlns:a16="http://schemas.microsoft.com/office/drawing/2014/main" id="{2F332306-420E-81AF-4B95-54305D30D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94" y="1896499"/>
              <a:ext cx="318228" cy="318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0" name="直线箭头连接符 84">
              <a:extLst>
                <a:ext uri="{FF2B5EF4-FFF2-40B4-BE49-F238E27FC236}">
                  <a16:creationId xmlns:a16="http://schemas.microsoft.com/office/drawing/2014/main" id="{8682B384-16DC-E770-6F46-4D4386C537A0}"/>
                </a:ext>
              </a:extLst>
            </p:cNvPr>
            <p:cNvCxnSpPr>
              <a:cxnSpLocks/>
              <a:stCxn id="79" idx="3"/>
              <a:endCxn id="5" idx="1"/>
            </p:cNvCxnSpPr>
            <p:nvPr/>
          </p:nvCxnSpPr>
          <p:spPr>
            <a:xfrm flipV="1">
              <a:off x="691722" y="1588834"/>
              <a:ext cx="1005124" cy="466779"/>
            </a:xfrm>
            <a:prstGeom prst="straightConnector1">
              <a:avLst/>
            </a:prstGeom>
            <a:ln w="63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17">
              <a:extLst>
                <a:ext uri="{FF2B5EF4-FFF2-40B4-BE49-F238E27FC236}">
                  <a16:creationId xmlns:a16="http://schemas.microsoft.com/office/drawing/2014/main" id="{97A4439B-300F-7E13-6FC7-D8793BF01E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241" y="1264197"/>
              <a:ext cx="58742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6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pic>
          <p:nvPicPr>
            <p:cNvPr id="85" name="Graphic 35">
              <a:extLst>
                <a:ext uri="{FF2B5EF4-FFF2-40B4-BE49-F238E27FC236}">
                  <a16:creationId xmlns:a16="http://schemas.microsoft.com/office/drawing/2014/main" id="{99E4DCA4-6A5C-C379-EAF6-BED3BDC521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328" y="1296208"/>
              <a:ext cx="172396" cy="18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8" name="直线箭头连接符 86">
              <a:extLst>
                <a:ext uri="{FF2B5EF4-FFF2-40B4-BE49-F238E27FC236}">
                  <a16:creationId xmlns:a16="http://schemas.microsoft.com/office/drawing/2014/main" id="{A462E435-1B4A-3C65-9B86-A746AE8D2A47}"/>
                </a:ext>
              </a:extLst>
            </p:cNvPr>
            <p:cNvCxnSpPr>
              <a:cxnSpLocks/>
              <a:stCxn id="70" idx="2"/>
              <a:endCxn id="75" idx="0"/>
            </p:cNvCxnSpPr>
            <p:nvPr/>
          </p:nvCxnSpPr>
          <p:spPr>
            <a:xfrm>
              <a:off x="1748199" y="1303146"/>
              <a:ext cx="295083" cy="444940"/>
            </a:xfrm>
            <a:prstGeom prst="straightConnector1">
              <a:avLst/>
            </a:prstGeom>
            <a:ln w="6350">
              <a:solidFill>
                <a:srgbClr val="FFC000"/>
              </a:solidFill>
              <a:prstDash val="dash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文本框 73">
              <a:extLst>
                <a:ext uri="{FF2B5EF4-FFF2-40B4-BE49-F238E27FC236}">
                  <a16:creationId xmlns:a16="http://schemas.microsoft.com/office/drawing/2014/main" id="{E05D5516-51A7-476C-3085-7E08FA331CF1}"/>
                </a:ext>
              </a:extLst>
            </p:cNvPr>
            <p:cNvSpPr txBox="1"/>
            <p:nvPr/>
          </p:nvSpPr>
          <p:spPr>
            <a:xfrm>
              <a:off x="1473903" y="1276364"/>
              <a:ext cx="540183" cy="17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6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GWLBE-IN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A2420AB-38E3-5F29-81EC-96952593CD83}"/>
                </a:ext>
              </a:extLst>
            </p:cNvPr>
            <p:cNvSpPr txBox="1"/>
            <p:nvPr/>
          </p:nvSpPr>
          <p:spPr>
            <a:xfrm>
              <a:off x="511724" y="1134893"/>
              <a:ext cx="570990" cy="175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600" dirty="0">
                  <a:solidFill>
                    <a:srgbClr val="00B050"/>
                  </a:solidFill>
                  <a:cs typeface="Arial" panose="020B0604020202090204" pitchFamily="34" charset="0"/>
                </a:rPr>
                <a:t>App VPC-1</a:t>
              </a:r>
            </a:p>
          </p:txBody>
        </p:sp>
        <p:pic>
          <p:nvPicPr>
            <p:cNvPr id="5" name="Graphic 29">
              <a:extLst>
                <a:ext uri="{FF2B5EF4-FFF2-40B4-BE49-F238E27FC236}">
                  <a16:creationId xmlns:a16="http://schemas.microsoft.com/office/drawing/2014/main" id="{301DD4CA-9DB6-92CF-5782-2D4B28A1F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6846" y="1530849"/>
              <a:ext cx="115970" cy="115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文本框 73">
              <a:extLst>
                <a:ext uri="{FF2B5EF4-FFF2-40B4-BE49-F238E27FC236}">
                  <a16:creationId xmlns:a16="http://schemas.microsoft.com/office/drawing/2014/main" id="{312907A0-80A0-14FA-4AA5-60B4DECA1A89}"/>
                </a:ext>
              </a:extLst>
            </p:cNvPr>
            <p:cNvSpPr txBox="1"/>
            <p:nvPr/>
          </p:nvSpPr>
          <p:spPr>
            <a:xfrm>
              <a:off x="1429736" y="1631744"/>
              <a:ext cx="803460" cy="17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6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GWLBE-OUT</a:t>
              </a:r>
            </a:p>
          </p:txBody>
        </p:sp>
        <p:cxnSp>
          <p:nvCxnSpPr>
            <p:cNvPr id="109" name="直线箭头连接符 86">
              <a:extLst>
                <a:ext uri="{FF2B5EF4-FFF2-40B4-BE49-F238E27FC236}">
                  <a16:creationId xmlns:a16="http://schemas.microsoft.com/office/drawing/2014/main" id="{C4730630-B1DF-606A-6786-43551410893B}"/>
                </a:ext>
              </a:extLst>
            </p:cNvPr>
            <p:cNvCxnSpPr>
              <a:cxnSpLocks/>
              <a:stCxn id="75" idx="1"/>
              <a:endCxn id="79" idx="3"/>
            </p:cNvCxnSpPr>
            <p:nvPr/>
          </p:nvCxnSpPr>
          <p:spPr>
            <a:xfrm flipH="1">
              <a:off x="691722" y="1896365"/>
              <a:ext cx="1203281" cy="159248"/>
            </a:xfrm>
            <a:prstGeom prst="straightConnector1">
              <a:avLst/>
            </a:prstGeom>
            <a:ln w="6350">
              <a:solidFill>
                <a:srgbClr val="FFC000"/>
              </a:solidFill>
              <a:prstDash val="dash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箭头连接符 86">
              <a:extLst>
                <a:ext uri="{FF2B5EF4-FFF2-40B4-BE49-F238E27FC236}">
                  <a16:creationId xmlns:a16="http://schemas.microsoft.com/office/drawing/2014/main" id="{29679038-06B6-7A3D-C2F6-C82E391F6DE0}"/>
                </a:ext>
              </a:extLst>
            </p:cNvPr>
            <p:cNvCxnSpPr>
              <a:cxnSpLocks/>
              <a:stCxn id="75" idx="1"/>
              <a:endCxn id="67" idx="3"/>
            </p:cNvCxnSpPr>
            <p:nvPr/>
          </p:nvCxnSpPr>
          <p:spPr>
            <a:xfrm flipH="1" flipV="1">
              <a:off x="691722" y="1698343"/>
              <a:ext cx="1203281" cy="198022"/>
            </a:xfrm>
            <a:prstGeom prst="straightConnector1">
              <a:avLst/>
            </a:prstGeom>
            <a:ln w="6350">
              <a:solidFill>
                <a:srgbClr val="FFC000"/>
              </a:solidFill>
              <a:prstDash val="dash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箭头连接符 84">
              <a:extLst>
                <a:ext uri="{FF2B5EF4-FFF2-40B4-BE49-F238E27FC236}">
                  <a16:creationId xmlns:a16="http://schemas.microsoft.com/office/drawing/2014/main" id="{2F93BC03-E075-9B56-9A3E-1D87C674F473}"/>
                </a:ext>
              </a:extLst>
            </p:cNvPr>
            <p:cNvCxnSpPr>
              <a:cxnSpLocks/>
              <a:stCxn id="5" idx="1"/>
              <a:endCxn id="85" idx="2"/>
            </p:cNvCxnSpPr>
            <p:nvPr/>
          </p:nvCxnSpPr>
          <p:spPr>
            <a:xfrm flipH="1" flipV="1">
              <a:off x="1155526" y="1479559"/>
              <a:ext cx="541320" cy="109275"/>
            </a:xfrm>
            <a:prstGeom prst="straightConnector1">
              <a:avLst/>
            </a:prstGeom>
            <a:ln w="63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线箭头连接符 84">
              <a:extLst>
                <a:ext uri="{FF2B5EF4-FFF2-40B4-BE49-F238E27FC236}">
                  <a16:creationId xmlns:a16="http://schemas.microsoft.com/office/drawing/2014/main" id="{FD32EA31-FF63-555F-154D-BCD44D8B0C3D}"/>
                </a:ext>
              </a:extLst>
            </p:cNvPr>
            <p:cNvCxnSpPr>
              <a:cxnSpLocks/>
              <a:stCxn id="85" idx="0"/>
              <a:endCxn id="71" idx="2"/>
            </p:cNvCxnSpPr>
            <p:nvPr/>
          </p:nvCxnSpPr>
          <p:spPr>
            <a:xfrm flipV="1">
              <a:off x="1155526" y="1245161"/>
              <a:ext cx="181859" cy="51047"/>
            </a:xfrm>
            <a:prstGeom prst="straightConnector1">
              <a:avLst/>
            </a:prstGeom>
            <a:ln w="63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D7D732E-860D-C323-BBBE-03A034AFF6B2}"/>
              </a:ext>
            </a:extLst>
          </p:cNvPr>
          <p:cNvGrpSpPr/>
          <p:nvPr/>
        </p:nvGrpSpPr>
        <p:grpSpPr>
          <a:xfrm>
            <a:off x="220879" y="2581651"/>
            <a:ext cx="2111559" cy="1358884"/>
            <a:chOff x="227550" y="972046"/>
            <a:chExt cx="2111559" cy="1358884"/>
          </a:xfrm>
        </p:grpSpPr>
        <p:pic>
          <p:nvPicPr>
            <p:cNvPr id="164" name="Graphic 23">
              <a:extLst>
                <a:ext uri="{FF2B5EF4-FFF2-40B4-BE49-F238E27FC236}">
                  <a16:creationId xmlns:a16="http://schemas.microsoft.com/office/drawing/2014/main" id="{DC7B5EC0-ACF1-E281-8879-794D2F7C9A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48" y="1530857"/>
              <a:ext cx="318228" cy="318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5" name="Rectangle 6">
              <a:extLst>
                <a:ext uri="{FF2B5EF4-FFF2-40B4-BE49-F238E27FC236}">
                  <a16:creationId xmlns:a16="http://schemas.microsoft.com/office/drawing/2014/main" id="{8DD510C6-B916-82A4-9782-DEAC3075EA81}"/>
                </a:ext>
              </a:extLst>
            </p:cNvPr>
            <p:cNvSpPr/>
            <p:nvPr/>
          </p:nvSpPr>
          <p:spPr>
            <a:xfrm>
              <a:off x="227550" y="1121467"/>
              <a:ext cx="2111559" cy="1209463"/>
            </a:xfrm>
            <a:prstGeom prst="rect">
              <a:avLst/>
            </a:prstGeom>
            <a:noFill/>
            <a:ln w="12700">
              <a:solidFill>
                <a:srgbClr val="1E8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dirty="0">
                <a:ln w="0"/>
                <a:solidFill>
                  <a:srgbClr val="1E8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166" name="Graphic 28">
              <a:extLst>
                <a:ext uri="{FF2B5EF4-FFF2-40B4-BE49-F238E27FC236}">
                  <a16:creationId xmlns:a16="http://schemas.microsoft.com/office/drawing/2014/main" id="{BBBC1A08-AA4B-BF78-6B89-9DBE72A93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50" y="1130575"/>
              <a:ext cx="342886" cy="342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7" name="Graphic 29">
              <a:extLst>
                <a:ext uri="{FF2B5EF4-FFF2-40B4-BE49-F238E27FC236}">
                  <a16:creationId xmlns:a16="http://schemas.microsoft.com/office/drawing/2014/main" id="{D1408D37-E940-26CF-1BB4-ED595F728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0214" y="1187176"/>
              <a:ext cx="115970" cy="115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8" name="Graphic 19">
              <a:extLst>
                <a:ext uri="{FF2B5EF4-FFF2-40B4-BE49-F238E27FC236}">
                  <a16:creationId xmlns:a16="http://schemas.microsoft.com/office/drawing/2014/main" id="{357B830E-8B97-2FDC-7E8B-675B0AFD50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860" y="990112"/>
              <a:ext cx="255049" cy="255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1" name="直线箭头连接符 84">
              <a:extLst>
                <a:ext uri="{FF2B5EF4-FFF2-40B4-BE49-F238E27FC236}">
                  <a16:creationId xmlns:a16="http://schemas.microsoft.com/office/drawing/2014/main" id="{FA4FA53F-FCBA-4D3C-A658-C94B3770ECB9}"/>
                </a:ext>
              </a:extLst>
            </p:cNvPr>
            <p:cNvCxnSpPr>
              <a:cxnSpLocks/>
              <a:stCxn id="164" idx="3"/>
              <a:endCxn id="320" idx="1"/>
            </p:cNvCxnSpPr>
            <p:nvPr/>
          </p:nvCxnSpPr>
          <p:spPr>
            <a:xfrm flipV="1">
              <a:off x="702676" y="1588834"/>
              <a:ext cx="994170" cy="101137"/>
            </a:xfrm>
            <a:prstGeom prst="straightConnector1">
              <a:avLst/>
            </a:prstGeom>
            <a:ln w="63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文本框 36">
              <a:extLst>
                <a:ext uri="{FF2B5EF4-FFF2-40B4-BE49-F238E27FC236}">
                  <a16:creationId xmlns:a16="http://schemas.microsoft.com/office/drawing/2014/main" id="{A17FB173-575D-4069-DE51-50AE0585DE41}"/>
                </a:ext>
              </a:extLst>
            </p:cNvPr>
            <p:cNvSpPr txBox="1"/>
            <p:nvPr/>
          </p:nvSpPr>
          <p:spPr>
            <a:xfrm>
              <a:off x="1918996" y="1966857"/>
              <a:ext cx="351567" cy="17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6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NLB</a:t>
              </a:r>
              <a:endParaRPr kumimoji="1" lang="zh-CN" altLang="en-US" sz="600" dirty="0">
                <a:solidFill>
                  <a:srgbClr val="000000"/>
                </a:solidFill>
                <a:latin typeface="Amazon Ember" panose="020B0603020204020204" pitchFamily="34" charset="0"/>
                <a:ea typeface="思源黑体 CN Normal" panose="020B0400000000000000" pitchFamily="34" charset="-122"/>
                <a:cs typeface="Amazon Ember" panose="020B0603020204020204" pitchFamily="34" charset="0"/>
              </a:endParaRPr>
            </a:p>
          </p:txBody>
        </p:sp>
        <p:pic>
          <p:nvPicPr>
            <p:cNvPr id="175" name="Graphic 18">
              <a:extLst>
                <a:ext uri="{FF2B5EF4-FFF2-40B4-BE49-F238E27FC236}">
                  <a16:creationId xmlns:a16="http://schemas.microsoft.com/office/drawing/2014/main" id="{98D98133-29E5-3323-D622-45FC51453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1925348" y="1706732"/>
              <a:ext cx="291733" cy="291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792574FF-AC02-C9F5-A331-C147999543E1}"/>
                </a:ext>
              </a:extLst>
            </p:cNvPr>
            <p:cNvSpPr/>
            <p:nvPr/>
          </p:nvSpPr>
          <p:spPr>
            <a:xfrm>
              <a:off x="968423" y="972046"/>
              <a:ext cx="330540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6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IGW</a:t>
              </a:r>
              <a:endParaRPr lang="en-US" sz="600" dirty="0"/>
            </a:p>
          </p:txBody>
        </p:sp>
        <p:cxnSp>
          <p:nvCxnSpPr>
            <p:cNvPr id="177" name="直线箭头连接符 86">
              <a:extLst>
                <a:ext uri="{FF2B5EF4-FFF2-40B4-BE49-F238E27FC236}">
                  <a16:creationId xmlns:a16="http://schemas.microsoft.com/office/drawing/2014/main" id="{AE4C6E2E-1CDD-3279-7F6E-58AC9BC1DFBA}"/>
                </a:ext>
              </a:extLst>
            </p:cNvPr>
            <p:cNvCxnSpPr>
              <a:cxnSpLocks/>
              <a:stCxn id="168" idx="3"/>
              <a:endCxn id="167" idx="1"/>
            </p:cNvCxnSpPr>
            <p:nvPr/>
          </p:nvCxnSpPr>
          <p:spPr>
            <a:xfrm>
              <a:off x="1464909" y="1117637"/>
              <a:ext cx="225305" cy="127524"/>
            </a:xfrm>
            <a:prstGeom prst="straightConnector1">
              <a:avLst/>
            </a:prstGeom>
            <a:ln w="6350">
              <a:solidFill>
                <a:srgbClr val="FFC000"/>
              </a:solidFill>
              <a:prstDash val="dash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Graphic 23">
              <a:extLst>
                <a:ext uri="{FF2B5EF4-FFF2-40B4-BE49-F238E27FC236}">
                  <a16:creationId xmlns:a16="http://schemas.microsoft.com/office/drawing/2014/main" id="{A7B1312E-A9B4-D181-653F-3105B27B8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41" y="1889131"/>
              <a:ext cx="318228" cy="318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9" name="直线箭头连接符 84">
              <a:extLst>
                <a:ext uri="{FF2B5EF4-FFF2-40B4-BE49-F238E27FC236}">
                  <a16:creationId xmlns:a16="http://schemas.microsoft.com/office/drawing/2014/main" id="{972EF637-350B-35CA-9F53-EA700859C122}"/>
                </a:ext>
              </a:extLst>
            </p:cNvPr>
            <p:cNvCxnSpPr>
              <a:cxnSpLocks/>
              <a:stCxn id="178" idx="3"/>
              <a:endCxn id="320" idx="1"/>
            </p:cNvCxnSpPr>
            <p:nvPr/>
          </p:nvCxnSpPr>
          <p:spPr>
            <a:xfrm flipV="1">
              <a:off x="692769" y="1588834"/>
              <a:ext cx="1004077" cy="459411"/>
            </a:xfrm>
            <a:prstGeom prst="straightConnector1">
              <a:avLst/>
            </a:prstGeom>
            <a:ln w="63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7">
              <a:extLst>
                <a:ext uri="{FF2B5EF4-FFF2-40B4-BE49-F238E27FC236}">
                  <a16:creationId xmlns:a16="http://schemas.microsoft.com/office/drawing/2014/main" id="{8B63C378-6874-07B9-FBE5-81E19EEF48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241" y="1264197"/>
              <a:ext cx="58742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6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pic>
          <p:nvPicPr>
            <p:cNvPr id="182" name="Graphic 35">
              <a:extLst>
                <a:ext uri="{FF2B5EF4-FFF2-40B4-BE49-F238E27FC236}">
                  <a16:creationId xmlns:a16="http://schemas.microsoft.com/office/drawing/2014/main" id="{726AA0CD-E00D-15FB-9EAB-B91952E0D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328" y="1296208"/>
              <a:ext cx="172396" cy="18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5" name="直线箭头连接符 86">
              <a:extLst>
                <a:ext uri="{FF2B5EF4-FFF2-40B4-BE49-F238E27FC236}">
                  <a16:creationId xmlns:a16="http://schemas.microsoft.com/office/drawing/2014/main" id="{0179D66C-25B9-D7C5-2E5C-2BB0DA8E9830}"/>
                </a:ext>
              </a:extLst>
            </p:cNvPr>
            <p:cNvCxnSpPr>
              <a:cxnSpLocks/>
              <a:stCxn id="167" idx="2"/>
              <a:endCxn id="175" idx="0"/>
            </p:cNvCxnSpPr>
            <p:nvPr/>
          </p:nvCxnSpPr>
          <p:spPr>
            <a:xfrm>
              <a:off x="1748199" y="1303146"/>
              <a:ext cx="323016" cy="403586"/>
            </a:xfrm>
            <a:prstGeom prst="straightConnector1">
              <a:avLst/>
            </a:prstGeom>
            <a:ln w="6350">
              <a:solidFill>
                <a:srgbClr val="FFC000"/>
              </a:solidFill>
              <a:prstDash val="dash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文本框 73">
              <a:extLst>
                <a:ext uri="{FF2B5EF4-FFF2-40B4-BE49-F238E27FC236}">
                  <a16:creationId xmlns:a16="http://schemas.microsoft.com/office/drawing/2014/main" id="{504C05F3-F652-54DF-2587-A47E68AA1561}"/>
                </a:ext>
              </a:extLst>
            </p:cNvPr>
            <p:cNvSpPr txBox="1"/>
            <p:nvPr/>
          </p:nvSpPr>
          <p:spPr>
            <a:xfrm>
              <a:off x="1473903" y="1276364"/>
              <a:ext cx="540183" cy="17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6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GWLBE-IN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445AA640-4B93-3071-9E16-8D8EC0F56076}"/>
                </a:ext>
              </a:extLst>
            </p:cNvPr>
            <p:cNvSpPr txBox="1"/>
            <p:nvPr/>
          </p:nvSpPr>
          <p:spPr>
            <a:xfrm>
              <a:off x="511724" y="1134893"/>
              <a:ext cx="570990" cy="175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600" dirty="0">
                  <a:solidFill>
                    <a:srgbClr val="00B050"/>
                  </a:solidFill>
                  <a:cs typeface="Arial" panose="020B0604020202090204" pitchFamily="34" charset="0"/>
                </a:rPr>
                <a:t>App VPC-1</a:t>
              </a:r>
            </a:p>
          </p:txBody>
        </p:sp>
        <p:pic>
          <p:nvPicPr>
            <p:cNvPr id="320" name="Graphic 29">
              <a:extLst>
                <a:ext uri="{FF2B5EF4-FFF2-40B4-BE49-F238E27FC236}">
                  <a16:creationId xmlns:a16="http://schemas.microsoft.com/office/drawing/2014/main" id="{CB9680E3-B3CD-6F78-11E2-4D1ADF18E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6846" y="1530849"/>
              <a:ext cx="115970" cy="115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1" name="文本框 73">
              <a:extLst>
                <a:ext uri="{FF2B5EF4-FFF2-40B4-BE49-F238E27FC236}">
                  <a16:creationId xmlns:a16="http://schemas.microsoft.com/office/drawing/2014/main" id="{651C714A-D02C-A945-425D-8E5AB3141EB1}"/>
                </a:ext>
              </a:extLst>
            </p:cNvPr>
            <p:cNvSpPr txBox="1"/>
            <p:nvPr/>
          </p:nvSpPr>
          <p:spPr>
            <a:xfrm>
              <a:off x="1429736" y="1631744"/>
              <a:ext cx="803460" cy="17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6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GWLBE-OUT</a:t>
              </a:r>
            </a:p>
          </p:txBody>
        </p:sp>
        <p:cxnSp>
          <p:nvCxnSpPr>
            <p:cNvPr id="324" name="直线箭头连接符 86">
              <a:extLst>
                <a:ext uri="{FF2B5EF4-FFF2-40B4-BE49-F238E27FC236}">
                  <a16:creationId xmlns:a16="http://schemas.microsoft.com/office/drawing/2014/main" id="{5273A426-4DAE-2439-1E88-294FC37E767C}"/>
                </a:ext>
              </a:extLst>
            </p:cNvPr>
            <p:cNvCxnSpPr>
              <a:cxnSpLocks/>
              <a:stCxn id="175" idx="1"/>
              <a:endCxn id="178" idx="3"/>
            </p:cNvCxnSpPr>
            <p:nvPr/>
          </p:nvCxnSpPr>
          <p:spPr>
            <a:xfrm flipH="1">
              <a:off x="692769" y="1852599"/>
              <a:ext cx="1232579" cy="195646"/>
            </a:xfrm>
            <a:prstGeom prst="straightConnector1">
              <a:avLst/>
            </a:prstGeom>
            <a:ln w="6350">
              <a:solidFill>
                <a:srgbClr val="FFC000"/>
              </a:solidFill>
              <a:prstDash val="dash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线箭头连接符 86">
              <a:extLst>
                <a:ext uri="{FF2B5EF4-FFF2-40B4-BE49-F238E27FC236}">
                  <a16:creationId xmlns:a16="http://schemas.microsoft.com/office/drawing/2014/main" id="{3D5CD0AB-7E95-9B17-F2A0-16396BC70F09}"/>
                </a:ext>
              </a:extLst>
            </p:cNvPr>
            <p:cNvCxnSpPr>
              <a:cxnSpLocks/>
              <a:stCxn id="175" idx="1"/>
              <a:endCxn id="164" idx="3"/>
            </p:cNvCxnSpPr>
            <p:nvPr/>
          </p:nvCxnSpPr>
          <p:spPr>
            <a:xfrm flipH="1" flipV="1">
              <a:off x="702676" y="1689971"/>
              <a:ext cx="1222672" cy="162628"/>
            </a:xfrm>
            <a:prstGeom prst="straightConnector1">
              <a:avLst/>
            </a:prstGeom>
            <a:ln w="6350">
              <a:solidFill>
                <a:srgbClr val="FFC000"/>
              </a:solidFill>
              <a:prstDash val="dash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线箭头连接符 84">
              <a:extLst>
                <a:ext uri="{FF2B5EF4-FFF2-40B4-BE49-F238E27FC236}">
                  <a16:creationId xmlns:a16="http://schemas.microsoft.com/office/drawing/2014/main" id="{63B08924-50D3-C106-8614-8E41741833C1}"/>
                </a:ext>
              </a:extLst>
            </p:cNvPr>
            <p:cNvCxnSpPr>
              <a:cxnSpLocks/>
              <a:stCxn id="320" idx="1"/>
              <a:endCxn id="182" idx="2"/>
            </p:cNvCxnSpPr>
            <p:nvPr/>
          </p:nvCxnSpPr>
          <p:spPr>
            <a:xfrm flipH="1" flipV="1">
              <a:off x="1155526" y="1479559"/>
              <a:ext cx="541320" cy="109275"/>
            </a:xfrm>
            <a:prstGeom prst="straightConnector1">
              <a:avLst/>
            </a:prstGeom>
            <a:ln w="63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线箭头连接符 84">
              <a:extLst>
                <a:ext uri="{FF2B5EF4-FFF2-40B4-BE49-F238E27FC236}">
                  <a16:creationId xmlns:a16="http://schemas.microsoft.com/office/drawing/2014/main" id="{DBEEFCE7-54EE-2B08-7CB0-D822ADE0EB64}"/>
                </a:ext>
              </a:extLst>
            </p:cNvPr>
            <p:cNvCxnSpPr>
              <a:cxnSpLocks/>
              <a:stCxn id="182" idx="0"/>
              <a:endCxn id="168" idx="2"/>
            </p:cNvCxnSpPr>
            <p:nvPr/>
          </p:nvCxnSpPr>
          <p:spPr>
            <a:xfrm flipV="1">
              <a:off x="1155526" y="1245161"/>
              <a:ext cx="181859" cy="51047"/>
            </a:xfrm>
            <a:prstGeom prst="straightConnector1">
              <a:avLst/>
            </a:prstGeom>
            <a:ln w="63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2C1F9519-D3F0-3DA4-667B-10FBE1BFF50A}"/>
              </a:ext>
            </a:extLst>
          </p:cNvPr>
          <p:cNvGrpSpPr/>
          <p:nvPr/>
        </p:nvGrpSpPr>
        <p:grpSpPr>
          <a:xfrm>
            <a:off x="220879" y="4257769"/>
            <a:ext cx="2111559" cy="1358884"/>
            <a:chOff x="227550" y="972046"/>
            <a:chExt cx="2111559" cy="1358884"/>
          </a:xfrm>
        </p:grpSpPr>
        <p:pic>
          <p:nvPicPr>
            <p:cNvPr id="333" name="Graphic 23">
              <a:extLst>
                <a:ext uri="{FF2B5EF4-FFF2-40B4-BE49-F238E27FC236}">
                  <a16:creationId xmlns:a16="http://schemas.microsoft.com/office/drawing/2014/main" id="{F6C24108-C3BE-86C5-5777-E0C9B3DA4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25" y="1544513"/>
              <a:ext cx="318228" cy="318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5" name="Rectangle 6">
              <a:extLst>
                <a:ext uri="{FF2B5EF4-FFF2-40B4-BE49-F238E27FC236}">
                  <a16:creationId xmlns:a16="http://schemas.microsoft.com/office/drawing/2014/main" id="{1C4476C9-2950-101E-B859-62C38EADE5CC}"/>
                </a:ext>
              </a:extLst>
            </p:cNvPr>
            <p:cNvSpPr/>
            <p:nvPr/>
          </p:nvSpPr>
          <p:spPr>
            <a:xfrm>
              <a:off x="227550" y="1121467"/>
              <a:ext cx="2111559" cy="1209463"/>
            </a:xfrm>
            <a:prstGeom prst="rect">
              <a:avLst/>
            </a:prstGeom>
            <a:noFill/>
            <a:ln w="12700">
              <a:solidFill>
                <a:srgbClr val="1E8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dirty="0">
                <a:ln w="0"/>
                <a:solidFill>
                  <a:srgbClr val="1E8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337" name="Graphic 28">
              <a:extLst>
                <a:ext uri="{FF2B5EF4-FFF2-40B4-BE49-F238E27FC236}">
                  <a16:creationId xmlns:a16="http://schemas.microsoft.com/office/drawing/2014/main" id="{6272E3D8-E221-9598-9CDD-CC5BD85E2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50" y="1130575"/>
              <a:ext cx="342886" cy="342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9" name="Graphic 29">
              <a:extLst>
                <a:ext uri="{FF2B5EF4-FFF2-40B4-BE49-F238E27FC236}">
                  <a16:creationId xmlns:a16="http://schemas.microsoft.com/office/drawing/2014/main" id="{DB5FCE56-F1A0-9A6F-D60D-EDC4DE8820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0214" y="1187176"/>
              <a:ext cx="115970" cy="115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1" name="Graphic 19">
              <a:extLst>
                <a:ext uri="{FF2B5EF4-FFF2-40B4-BE49-F238E27FC236}">
                  <a16:creationId xmlns:a16="http://schemas.microsoft.com/office/drawing/2014/main" id="{0D96B602-2D58-F8DC-7BF1-9A1A67D3F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860" y="990112"/>
              <a:ext cx="255049" cy="255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2" name="直线箭头连接符 84">
              <a:extLst>
                <a:ext uri="{FF2B5EF4-FFF2-40B4-BE49-F238E27FC236}">
                  <a16:creationId xmlns:a16="http://schemas.microsoft.com/office/drawing/2014/main" id="{D0E26CC7-8A47-DC10-7D71-74CD9AB36882}"/>
                </a:ext>
              </a:extLst>
            </p:cNvPr>
            <p:cNvCxnSpPr>
              <a:cxnSpLocks/>
              <a:stCxn id="333" idx="3"/>
              <a:endCxn id="354" idx="1"/>
            </p:cNvCxnSpPr>
            <p:nvPr/>
          </p:nvCxnSpPr>
          <p:spPr>
            <a:xfrm flipV="1">
              <a:off x="688153" y="1588834"/>
              <a:ext cx="1008693" cy="114793"/>
            </a:xfrm>
            <a:prstGeom prst="straightConnector1">
              <a:avLst/>
            </a:prstGeom>
            <a:ln w="63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3" name="文本框 36">
              <a:extLst>
                <a:ext uri="{FF2B5EF4-FFF2-40B4-BE49-F238E27FC236}">
                  <a16:creationId xmlns:a16="http://schemas.microsoft.com/office/drawing/2014/main" id="{22FB6D10-4D2F-03A7-716B-A572290C8A5E}"/>
                </a:ext>
              </a:extLst>
            </p:cNvPr>
            <p:cNvSpPr txBox="1"/>
            <p:nvPr/>
          </p:nvSpPr>
          <p:spPr>
            <a:xfrm>
              <a:off x="1915580" y="1966857"/>
              <a:ext cx="343587" cy="17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6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NLB</a:t>
              </a:r>
              <a:endParaRPr kumimoji="1" lang="zh-CN" altLang="en-US" sz="600" dirty="0">
                <a:solidFill>
                  <a:srgbClr val="000000"/>
                </a:solidFill>
                <a:latin typeface="Amazon Ember" panose="020B0603020204020204" pitchFamily="34" charset="0"/>
                <a:ea typeface="思源黑体 CN Normal" panose="020B0400000000000000" pitchFamily="34" charset="-122"/>
                <a:cs typeface="Amazon Ember" panose="020B0603020204020204" pitchFamily="34" charset="0"/>
              </a:endParaRPr>
            </a:p>
          </p:txBody>
        </p:sp>
        <p:pic>
          <p:nvPicPr>
            <p:cNvPr id="344" name="Graphic 18">
              <a:extLst>
                <a:ext uri="{FF2B5EF4-FFF2-40B4-BE49-F238E27FC236}">
                  <a16:creationId xmlns:a16="http://schemas.microsoft.com/office/drawing/2014/main" id="{3588A216-BDAF-1DD2-F640-FC3A806CC7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1918996" y="1704383"/>
              <a:ext cx="298085" cy="298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31981F27-53E1-7BCE-95D9-0D4C38B83B2D}"/>
                </a:ext>
              </a:extLst>
            </p:cNvPr>
            <p:cNvSpPr/>
            <p:nvPr/>
          </p:nvSpPr>
          <p:spPr>
            <a:xfrm>
              <a:off x="968423" y="972046"/>
              <a:ext cx="330540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6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IGW</a:t>
              </a:r>
              <a:endParaRPr lang="en-US" sz="600" dirty="0"/>
            </a:p>
          </p:txBody>
        </p:sp>
        <p:cxnSp>
          <p:nvCxnSpPr>
            <p:cNvPr id="346" name="直线箭头连接符 86">
              <a:extLst>
                <a:ext uri="{FF2B5EF4-FFF2-40B4-BE49-F238E27FC236}">
                  <a16:creationId xmlns:a16="http://schemas.microsoft.com/office/drawing/2014/main" id="{B005DBE7-5B8F-CE34-46D1-66F78AF04E70}"/>
                </a:ext>
              </a:extLst>
            </p:cNvPr>
            <p:cNvCxnSpPr>
              <a:cxnSpLocks/>
              <a:stCxn id="341" idx="3"/>
              <a:endCxn id="339" idx="1"/>
            </p:cNvCxnSpPr>
            <p:nvPr/>
          </p:nvCxnSpPr>
          <p:spPr>
            <a:xfrm>
              <a:off x="1464909" y="1117637"/>
              <a:ext cx="225305" cy="127524"/>
            </a:xfrm>
            <a:prstGeom prst="straightConnector1">
              <a:avLst/>
            </a:prstGeom>
            <a:ln w="6350">
              <a:solidFill>
                <a:srgbClr val="FFC000"/>
              </a:solidFill>
              <a:prstDash val="dash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7" name="Graphic 23">
              <a:extLst>
                <a:ext uri="{FF2B5EF4-FFF2-40B4-BE49-F238E27FC236}">
                  <a16:creationId xmlns:a16="http://schemas.microsoft.com/office/drawing/2014/main" id="{166C4881-B86C-A1AA-FE13-DD144531A7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25" y="1891530"/>
              <a:ext cx="318228" cy="318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8" name="直线箭头连接符 84">
              <a:extLst>
                <a:ext uri="{FF2B5EF4-FFF2-40B4-BE49-F238E27FC236}">
                  <a16:creationId xmlns:a16="http://schemas.microsoft.com/office/drawing/2014/main" id="{A63A5B26-FBC2-CBEE-91A7-B8A7CEA66C1A}"/>
                </a:ext>
              </a:extLst>
            </p:cNvPr>
            <p:cNvCxnSpPr>
              <a:cxnSpLocks/>
              <a:stCxn id="347" idx="3"/>
              <a:endCxn id="354" idx="1"/>
            </p:cNvCxnSpPr>
            <p:nvPr/>
          </p:nvCxnSpPr>
          <p:spPr>
            <a:xfrm flipV="1">
              <a:off x="688153" y="1588834"/>
              <a:ext cx="1008693" cy="461810"/>
            </a:xfrm>
            <a:prstGeom prst="straightConnector1">
              <a:avLst/>
            </a:prstGeom>
            <a:ln w="63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TextBox 17">
              <a:extLst>
                <a:ext uri="{FF2B5EF4-FFF2-40B4-BE49-F238E27FC236}">
                  <a16:creationId xmlns:a16="http://schemas.microsoft.com/office/drawing/2014/main" id="{90F0C65B-77DB-3759-C3E5-251D90711E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241" y="1264197"/>
              <a:ext cx="58742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6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pic>
          <p:nvPicPr>
            <p:cNvPr id="350" name="Graphic 35">
              <a:extLst>
                <a:ext uri="{FF2B5EF4-FFF2-40B4-BE49-F238E27FC236}">
                  <a16:creationId xmlns:a16="http://schemas.microsoft.com/office/drawing/2014/main" id="{ABA0474D-964B-1CA3-EB50-4272FD8394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328" y="1296208"/>
              <a:ext cx="172396" cy="18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51" name="直线箭头连接符 86">
              <a:extLst>
                <a:ext uri="{FF2B5EF4-FFF2-40B4-BE49-F238E27FC236}">
                  <a16:creationId xmlns:a16="http://schemas.microsoft.com/office/drawing/2014/main" id="{9F41C838-ECB6-3855-95D1-15AF10886934}"/>
                </a:ext>
              </a:extLst>
            </p:cNvPr>
            <p:cNvCxnSpPr>
              <a:cxnSpLocks/>
              <a:stCxn id="339" idx="2"/>
              <a:endCxn id="344" idx="0"/>
            </p:cNvCxnSpPr>
            <p:nvPr/>
          </p:nvCxnSpPr>
          <p:spPr>
            <a:xfrm>
              <a:off x="1748199" y="1303146"/>
              <a:ext cx="319840" cy="401237"/>
            </a:xfrm>
            <a:prstGeom prst="straightConnector1">
              <a:avLst/>
            </a:prstGeom>
            <a:ln w="6350">
              <a:solidFill>
                <a:srgbClr val="FFC000"/>
              </a:solidFill>
              <a:prstDash val="dash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2" name="文本框 73">
              <a:extLst>
                <a:ext uri="{FF2B5EF4-FFF2-40B4-BE49-F238E27FC236}">
                  <a16:creationId xmlns:a16="http://schemas.microsoft.com/office/drawing/2014/main" id="{CCB2C4EE-2B10-58FE-7262-87E3A08E6FC6}"/>
                </a:ext>
              </a:extLst>
            </p:cNvPr>
            <p:cNvSpPr txBox="1"/>
            <p:nvPr/>
          </p:nvSpPr>
          <p:spPr>
            <a:xfrm>
              <a:off x="1473903" y="1276364"/>
              <a:ext cx="540183" cy="17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6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GWLBE-IN</a:t>
              </a: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6D2CEA20-3813-508C-4874-CDEAB7DFAA16}"/>
                </a:ext>
              </a:extLst>
            </p:cNvPr>
            <p:cNvSpPr txBox="1"/>
            <p:nvPr/>
          </p:nvSpPr>
          <p:spPr>
            <a:xfrm>
              <a:off x="511724" y="1134893"/>
              <a:ext cx="570990" cy="175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600" dirty="0">
                  <a:solidFill>
                    <a:srgbClr val="00B050"/>
                  </a:solidFill>
                  <a:cs typeface="Arial" panose="020B0604020202090204" pitchFamily="34" charset="0"/>
                </a:rPr>
                <a:t>App VPC-1</a:t>
              </a:r>
            </a:p>
          </p:txBody>
        </p:sp>
        <p:pic>
          <p:nvPicPr>
            <p:cNvPr id="354" name="Graphic 29">
              <a:extLst>
                <a:ext uri="{FF2B5EF4-FFF2-40B4-BE49-F238E27FC236}">
                  <a16:creationId xmlns:a16="http://schemas.microsoft.com/office/drawing/2014/main" id="{DF223808-0CD2-21D8-E5E2-FB1F3137F8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6846" y="1530849"/>
              <a:ext cx="115970" cy="115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5" name="文本框 73">
              <a:extLst>
                <a:ext uri="{FF2B5EF4-FFF2-40B4-BE49-F238E27FC236}">
                  <a16:creationId xmlns:a16="http://schemas.microsoft.com/office/drawing/2014/main" id="{D3E43828-509D-5848-AFC1-FA716EA2BF8E}"/>
                </a:ext>
              </a:extLst>
            </p:cNvPr>
            <p:cNvSpPr txBox="1"/>
            <p:nvPr/>
          </p:nvSpPr>
          <p:spPr>
            <a:xfrm>
              <a:off x="1429736" y="1631744"/>
              <a:ext cx="803460" cy="17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6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GWLBE-OUT</a:t>
              </a:r>
            </a:p>
          </p:txBody>
        </p:sp>
        <p:cxnSp>
          <p:nvCxnSpPr>
            <p:cNvPr id="356" name="直线箭头连接符 86">
              <a:extLst>
                <a:ext uri="{FF2B5EF4-FFF2-40B4-BE49-F238E27FC236}">
                  <a16:creationId xmlns:a16="http://schemas.microsoft.com/office/drawing/2014/main" id="{EB20EE84-EAD1-8426-7487-4A274DB09164}"/>
                </a:ext>
              </a:extLst>
            </p:cNvPr>
            <p:cNvCxnSpPr>
              <a:cxnSpLocks/>
              <a:stCxn id="344" idx="1"/>
              <a:endCxn id="347" idx="3"/>
            </p:cNvCxnSpPr>
            <p:nvPr/>
          </p:nvCxnSpPr>
          <p:spPr>
            <a:xfrm flipH="1">
              <a:off x="688153" y="1853426"/>
              <a:ext cx="1230843" cy="197218"/>
            </a:xfrm>
            <a:prstGeom prst="straightConnector1">
              <a:avLst/>
            </a:prstGeom>
            <a:ln w="6350">
              <a:solidFill>
                <a:srgbClr val="FFC000"/>
              </a:solidFill>
              <a:prstDash val="dash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线箭头连接符 86">
              <a:extLst>
                <a:ext uri="{FF2B5EF4-FFF2-40B4-BE49-F238E27FC236}">
                  <a16:creationId xmlns:a16="http://schemas.microsoft.com/office/drawing/2014/main" id="{95B4FDDE-1B62-BD5B-6B7F-6B43F2833AA3}"/>
                </a:ext>
              </a:extLst>
            </p:cNvPr>
            <p:cNvCxnSpPr>
              <a:cxnSpLocks/>
              <a:stCxn id="344" idx="1"/>
              <a:endCxn id="333" idx="3"/>
            </p:cNvCxnSpPr>
            <p:nvPr/>
          </p:nvCxnSpPr>
          <p:spPr>
            <a:xfrm flipH="1" flipV="1">
              <a:off x="688153" y="1703627"/>
              <a:ext cx="1230843" cy="149799"/>
            </a:xfrm>
            <a:prstGeom prst="straightConnector1">
              <a:avLst/>
            </a:prstGeom>
            <a:ln w="6350">
              <a:solidFill>
                <a:srgbClr val="FFC000"/>
              </a:solidFill>
              <a:prstDash val="dash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线箭头连接符 84">
              <a:extLst>
                <a:ext uri="{FF2B5EF4-FFF2-40B4-BE49-F238E27FC236}">
                  <a16:creationId xmlns:a16="http://schemas.microsoft.com/office/drawing/2014/main" id="{B8DCCDBE-9D4F-A0C6-F687-500AEB871EA3}"/>
                </a:ext>
              </a:extLst>
            </p:cNvPr>
            <p:cNvCxnSpPr>
              <a:cxnSpLocks/>
              <a:stCxn id="354" idx="1"/>
              <a:endCxn id="350" idx="2"/>
            </p:cNvCxnSpPr>
            <p:nvPr/>
          </p:nvCxnSpPr>
          <p:spPr>
            <a:xfrm flipH="1" flipV="1">
              <a:off x="1155526" y="1479559"/>
              <a:ext cx="541320" cy="109275"/>
            </a:xfrm>
            <a:prstGeom prst="straightConnector1">
              <a:avLst/>
            </a:prstGeom>
            <a:ln w="63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线箭头连接符 84">
              <a:extLst>
                <a:ext uri="{FF2B5EF4-FFF2-40B4-BE49-F238E27FC236}">
                  <a16:creationId xmlns:a16="http://schemas.microsoft.com/office/drawing/2014/main" id="{CFFBA660-A8FA-6D55-DC8C-D1486C850175}"/>
                </a:ext>
              </a:extLst>
            </p:cNvPr>
            <p:cNvCxnSpPr>
              <a:cxnSpLocks/>
              <a:stCxn id="350" idx="0"/>
              <a:endCxn id="341" idx="2"/>
            </p:cNvCxnSpPr>
            <p:nvPr/>
          </p:nvCxnSpPr>
          <p:spPr>
            <a:xfrm flipV="1">
              <a:off x="1155526" y="1245161"/>
              <a:ext cx="181859" cy="51047"/>
            </a:xfrm>
            <a:prstGeom prst="straightConnector1">
              <a:avLst/>
            </a:prstGeom>
            <a:ln w="63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3B5DF680-E427-8253-5E38-B124D24697EE}"/>
              </a:ext>
            </a:extLst>
          </p:cNvPr>
          <p:cNvCxnSpPr>
            <a:cxnSpLocks/>
            <a:stCxn id="320" idx="3"/>
            <a:endCxn id="21" idx="1"/>
          </p:cNvCxnSpPr>
          <p:nvPr/>
        </p:nvCxnSpPr>
        <p:spPr>
          <a:xfrm flipV="1">
            <a:off x="1806145" y="2411212"/>
            <a:ext cx="1990656" cy="787227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57DEA85F-7B7D-C879-07E0-0AFF19A534DA}"/>
              </a:ext>
            </a:extLst>
          </p:cNvPr>
          <p:cNvCxnSpPr>
            <a:cxnSpLocks/>
            <a:stCxn id="354" idx="3"/>
            <a:endCxn id="21" idx="1"/>
          </p:cNvCxnSpPr>
          <p:nvPr/>
        </p:nvCxnSpPr>
        <p:spPr>
          <a:xfrm flipV="1">
            <a:off x="1806145" y="2411212"/>
            <a:ext cx="1990656" cy="2463345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2" name="直线箭头连接符 86">
            <a:extLst>
              <a:ext uri="{FF2B5EF4-FFF2-40B4-BE49-F238E27FC236}">
                <a16:creationId xmlns:a16="http://schemas.microsoft.com/office/drawing/2014/main" id="{530397F0-FD8B-3E5E-D832-CB2C7B97B8A0}"/>
              </a:ext>
            </a:extLst>
          </p:cNvPr>
          <p:cNvCxnSpPr>
            <a:cxnSpLocks/>
          </p:cNvCxnSpPr>
          <p:nvPr/>
        </p:nvCxnSpPr>
        <p:spPr>
          <a:xfrm flipH="1">
            <a:off x="93097" y="6330950"/>
            <a:ext cx="581675" cy="0"/>
          </a:xfrm>
          <a:prstGeom prst="straightConnector1">
            <a:avLst/>
          </a:prstGeom>
          <a:ln w="6350">
            <a:solidFill>
              <a:srgbClr val="FFC000"/>
            </a:solidFill>
            <a:prstDash val="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TextBox 386">
            <a:extLst>
              <a:ext uri="{FF2B5EF4-FFF2-40B4-BE49-F238E27FC236}">
                <a16:creationId xmlns:a16="http://schemas.microsoft.com/office/drawing/2014/main" id="{795C2A68-6AA3-088F-9DA8-A9F793D82CE2}"/>
              </a:ext>
            </a:extLst>
          </p:cNvPr>
          <p:cNvSpPr txBox="1"/>
          <p:nvPr/>
        </p:nvSpPr>
        <p:spPr>
          <a:xfrm>
            <a:off x="700617" y="6268953"/>
            <a:ext cx="837089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800" dirty="0">
                <a:solidFill>
                  <a:srgbClr val="000000"/>
                </a:solidFill>
                <a:cs typeface="Arial" panose="020B0604020202090204" pitchFamily="34" charset="0"/>
              </a:rPr>
              <a:t>Ingress Traffic</a:t>
            </a:r>
            <a:endParaRPr lang="en-US" sz="8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21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364452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测试业务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-SERVER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068532-1C4A-A568-96D2-B65DA2DA0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2" y="645080"/>
            <a:ext cx="5839691" cy="25303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41BEF6-C278-1B77-EF08-D8269E38C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1" y="3360807"/>
            <a:ext cx="12017433" cy="2678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605C30-3800-F8DF-C7FA-EA7C7FA12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353" y="645080"/>
            <a:ext cx="6040582" cy="2530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3BB8CC-5615-96BA-B706-C4B8392F0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1" y="4504176"/>
            <a:ext cx="12017433" cy="213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4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0681EC-496C-906E-06AF-8561A4C45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78E5B-C5A7-83D5-CFEE-D52CBC11B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400" dirty="0">
                <a:solidFill>
                  <a:srgbClr val="000000"/>
                </a:solidFill>
                <a:cs typeface="Arial" panose="020B0604020202090204" pitchFamily="34" charset="0"/>
              </a:rPr>
              <a:t>测试业务</a:t>
            </a:r>
            <a:r>
              <a:rPr lang="en-US" altLang="zh-CN" sz="4400" dirty="0">
                <a:solidFill>
                  <a:srgbClr val="000000"/>
                </a:solidFill>
                <a:cs typeface="Arial" panose="020B0604020202090204" pitchFamily="34" charset="0"/>
              </a:rPr>
              <a:t>-SERVER</a:t>
            </a:r>
            <a:br>
              <a:rPr lang="en-US" sz="4400" dirty="0">
                <a:solidFill>
                  <a:srgbClr val="000000"/>
                </a:solidFill>
                <a:cs typeface="Arial" panose="020B0604020202090204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55B73-E6F2-72E5-A698-703F79319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2" y="880045"/>
            <a:ext cx="9634451" cy="4631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34434F-485E-72EE-AAFA-1BF10D1C7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21" y="2842042"/>
            <a:ext cx="11808357" cy="380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5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95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4D6ED5-5FCF-443E-D41B-67C1E1745C52}"/>
              </a:ext>
            </a:extLst>
          </p:cNvPr>
          <p:cNvSpPr txBox="1"/>
          <p:nvPr/>
        </p:nvSpPr>
        <p:spPr>
          <a:xfrm>
            <a:off x="407878" y="138828"/>
            <a:ext cx="405752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Peer Connection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53D6A52-4079-6C21-6468-C4B2C8BF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65" y="818824"/>
            <a:ext cx="11691332" cy="4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504058-D3DD-4EC5-07DE-5BD37AA8DD4C}"/>
              </a:ext>
            </a:extLst>
          </p:cNvPr>
          <p:cNvSpPr txBox="1"/>
          <p:nvPr/>
        </p:nvSpPr>
        <p:spPr>
          <a:xfrm>
            <a:off x="949740" y="6142269"/>
            <a:ext cx="100804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配置完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Peer Connection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之后需要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Accept Action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才能使得其正常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Work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，此外注意事项是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SEC VPC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建议使用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RFC1918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私网地址，否则会影响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NLB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或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ALB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关联相应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IP</a:t>
            </a:r>
            <a:endParaRPr lang="en-US" sz="1400" dirty="0">
              <a:solidFill>
                <a:srgbClr val="FF0000"/>
              </a:solidFill>
              <a:highlight>
                <a:srgbClr val="FFFF00"/>
              </a:highlight>
              <a:cs typeface="Arial" panose="020B060402020209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710E156-44ED-9896-5CB2-55F856258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64" y="782918"/>
            <a:ext cx="11691331" cy="518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08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16758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NLB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F5D3B-B494-A98F-58A2-141C7518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87" y="809268"/>
            <a:ext cx="10673618" cy="3155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FE1A0C-53E5-5EFD-3C23-E4BD2F4363BE}"/>
              </a:ext>
            </a:extLst>
          </p:cNvPr>
          <p:cNvSpPr txBox="1"/>
          <p:nvPr/>
        </p:nvSpPr>
        <p:spPr>
          <a:xfrm>
            <a:off x="730395" y="6349840"/>
            <a:ext cx="9011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注意事项是</a:t>
            </a:r>
            <a:r>
              <a:rPr lang="en-US" altLang="zh-CN" sz="18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SEC VPC</a:t>
            </a:r>
            <a:r>
              <a:rPr lang="zh-CN" altLang="en-US" sz="18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建议使用</a:t>
            </a:r>
            <a:r>
              <a:rPr lang="en-US" altLang="zh-CN" sz="18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RFC1918</a:t>
            </a:r>
            <a:r>
              <a:rPr lang="zh-CN" altLang="en-US" sz="18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私网地址，否则会影响</a:t>
            </a:r>
            <a:r>
              <a:rPr lang="en-US" altLang="zh-CN" sz="18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NLB</a:t>
            </a:r>
            <a:r>
              <a:rPr lang="zh-CN" altLang="en-US" sz="18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或</a:t>
            </a:r>
            <a:r>
              <a:rPr lang="en-US" altLang="zh-CN" sz="18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ALB</a:t>
            </a:r>
            <a:r>
              <a:rPr lang="zh-CN" altLang="en-US" sz="18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关联相应</a:t>
            </a:r>
            <a:r>
              <a:rPr lang="en-US" altLang="zh-CN" sz="18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IP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A332A2-1CDB-BD93-D070-E893B1853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86" y="4063806"/>
            <a:ext cx="10673618" cy="215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28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16758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NLB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4CB73-ACD1-AF13-BA14-FB340B73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55" y="733857"/>
            <a:ext cx="11185579" cy="3767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38889E-F3A5-9EC3-2366-3A5813544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54" y="1205948"/>
            <a:ext cx="11185580" cy="4266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B0288C-26DB-115A-7BBA-BB15123C3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23" y="1850888"/>
            <a:ext cx="11125312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0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190225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WAF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9F366-40DC-1816-EE38-865CE0774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0" y="674359"/>
            <a:ext cx="7907636" cy="4845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4108E-49B8-4A45-713E-039FCFA13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20" y="1138063"/>
            <a:ext cx="11613322" cy="2877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3B609A-F65A-E33B-B5E1-089CDD204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20" y="3429000"/>
            <a:ext cx="11613322" cy="29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8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249936" y="176235"/>
            <a:ext cx="426110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Internet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Ingress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2E3DFD-DAB9-5640-0053-1C847B7D8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1" y="4004572"/>
            <a:ext cx="10849112" cy="2780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50B95A-68FB-3227-B5DF-CB8D9492D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32" y="725961"/>
            <a:ext cx="10849112" cy="327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93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380905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GWLBE-IN-1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72C4B-3B28-6E1D-DEA4-B60BCE9B7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70" y="3679751"/>
            <a:ext cx="10889672" cy="28825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8B0914-9660-BB70-D036-CF2EB3553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8" y="594361"/>
            <a:ext cx="10951464" cy="302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6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380905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GWLBE-IN-2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C9390-5FB5-E9BA-00D0-E27FE3FD8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5" y="674359"/>
            <a:ext cx="11882511" cy="3123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E64AB-0788-BFF0-245A-F48702FB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05" y="3816671"/>
            <a:ext cx="11882512" cy="293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4042"/>
      </p:ext>
    </p:extLst>
  </p:cSld>
  <p:clrMapOvr>
    <a:masterClrMapping/>
  </p:clrMapOvr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6565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9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12886</TotalTime>
  <Words>1066</Words>
  <Application>Microsoft Office PowerPoint</Application>
  <PresentationFormat>Widescreen</PresentationFormat>
  <Paragraphs>114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BMWTypeCondensedLight</vt:lpstr>
      <vt:lpstr>Inter</vt:lpstr>
      <vt:lpstr>Microsoft YaHei</vt:lpstr>
      <vt:lpstr>Amazon Ember</vt:lpstr>
      <vt:lpstr>Arial</vt:lpstr>
      <vt:lpstr>Calibri</vt:lpstr>
      <vt:lpstr>Fortinet Theme</vt:lpstr>
      <vt:lpstr>Security VPC(FGT and FWB)Integrate with GWLB Update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测试业务-SERVER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Microsoft Office User</dc:creator>
  <cp:lastModifiedBy>Gang Liu</cp:lastModifiedBy>
  <cp:revision>2483</cp:revision>
  <cp:lastPrinted>2021-03-23T01:37:48Z</cp:lastPrinted>
  <dcterms:created xsi:type="dcterms:W3CDTF">2021-03-23T01:37:48Z</dcterms:created>
  <dcterms:modified xsi:type="dcterms:W3CDTF">2023-11-21T08:49:25Z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